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7" r:id="rId8"/>
    <p:sldId id="260" r:id="rId9"/>
    <p:sldId id="261" r:id="rId10"/>
    <p:sldId id="272" r:id="rId11"/>
    <p:sldId id="262" r:id="rId12"/>
    <p:sldId id="270" r:id="rId13"/>
    <p:sldId id="263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9" d="100"/>
          <a:sy n="99" d="100"/>
        </p:scale>
        <p:origin x="-810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63703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19475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3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581525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8"/>
            <a:ext cx="7315200" cy="38830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148263"/>
            <a:ext cx="7315200" cy="423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395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38099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92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4"/>
            <a:ext cx="2743200" cy="4876799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4"/>
            <a:ext cx="8026400" cy="48767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8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8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80999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0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01479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1460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598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3809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3809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7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8"/>
            <a:ext cx="5386917" cy="3235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8"/>
            <a:ext cx="5389033" cy="3235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7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2285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533400"/>
            <a:ext cx="4011084" cy="901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533402"/>
            <a:ext cx="6815667" cy="4876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4"/>
            <a:ext cx="4011084" cy="39750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50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533400"/>
            <a:ext cx="1097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028" name="Picture 12" descr="AnnivGrStandard_Rev.gif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1" y="38100"/>
            <a:ext cx="31877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0" name="Picture 9" descr="FolioREVISED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76" b="39384"/>
          <a:stretch>
            <a:fillRect/>
          </a:stretch>
        </p:blipFill>
        <p:spPr bwMode="auto">
          <a:xfrm>
            <a:off x="7518400" y="5073650"/>
            <a:ext cx="46736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032" name="Picture 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100" y="6405563"/>
            <a:ext cx="2286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5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F900B7-9D1B-4A97-B230-BA6116059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Headwaters District</a:t>
            </a:r>
            <a:br>
              <a:rPr lang="en-US" dirty="0"/>
            </a:br>
            <a:r>
              <a:rPr lang="en-US" dirty="0"/>
              <a:t>Roundtable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422D89-E702-43C6-BAA8-92664A4BC7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572564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3983C7-4140-4642-9323-CBF237CE5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 dirty="0" err="1" smtClean="0"/>
              <a:t>Rechartering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61C960-75E1-4A2E-A32C-10EDC7453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Paperwork hand in</a:t>
            </a:r>
          </a:p>
          <a:p>
            <a:pPr lvl="1"/>
            <a:r>
              <a:rPr lang="en-US" dirty="0" smtClean="0"/>
              <a:t>Can be mailed to council, but only after it has been reviewed for completeness.</a:t>
            </a:r>
          </a:p>
          <a:p>
            <a:pPr lvl="1"/>
            <a:r>
              <a:rPr lang="en-US" dirty="0" smtClean="0"/>
              <a:t>A scout is kind. </a:t>
            </a:r>
          </a:p>
          <a:p>
            <a:pPr lvl="2"/>
            <a:r>
              <a:rPr lang="en-US" dirty="0" smtClean="0"/>
              <a:t>We need to be kind to our District Exec!</a:t>
            </a:r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8283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6BB78-A144-4EBF-AFB3-2A3CCFB0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Journey to </a:t>
            </a:r>
            <a:r>
              <a:rPr lang="en-US" dirty="0" smtClean="0"/>
              <a:t>Excellence (JTE)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8A593E-504E-46A5-9ACC-38404487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tool for the unit to use to gauge your </a:t>
            </a:r>
            <a:r>
              <a:rPr lang="en-US" dirty="0" smtClean="0"/>
              <a:t>program.</a:t>
            </a:r>
          </a:p>
          <a:p>
            <a:pPr lvl="1"/>
            <a:r>
              <a:rPr lang="en-US" dirty="0" smtClean="0"/>
              <a:t>You will have a better program for the youth by focusing on continuous unit improvement</a:t>
            </a:r>
          </a:p>
          <a:p>
            <a:pPr lvl="1"/>
            <a:r>
              <a:rPr lang="en-US" dirty="0"/>
              <a:t>It is not used by the district and council to rank </a:t>
            </a:r>
            <a:r>
              <a:rPr lang="en-US" dirty="0" smtClean="0"/>
              <a:t>units</a:t>
            </a:r>
            <a:endParaRPr lang="en-US" dirty="0"/>
          </a:p>
          <a:p>
            <a:r>
              <a:rPr lang="en-US" dirty="0"/>
              <a:t>Be honest with answers</a:t>
            </a:r>
          </a:p>
          <a:p>
            <a:r>
              <a:rPr lang="en-US" dirty="0"/>
              <a:t>Update regularly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8098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6BB78-A144-4EBF-AFB3-2A3CCFB0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Journey to </a:t>
            </a:r>
            <a:r>
              <a:rPr lang="en-US" dirty="0" smtClean="0"/>
              <a:t>Excellence (JTE)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8A593E-504E-46A5-9ACC-38404487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Forms have been updated for 2020</a:t>
            </a:r>
            <a:endParaRPr lang="en-US" dirty="0" smtClean="0"/>
          </a:p>
          <a:p>
            <a:pPr lvl="1"/>
            <a:r>
              <a:rPr lang="en-US" dirty="0"/>
              <a:t>https://www.scouting.org/awards/journey-to-excellence/unit/2020-scorecards-english/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6A2999-53FC-4CC3-B1CB-3AEF38132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protection Training YPT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2337AF-7210-478C-80C6-71E710C04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responsible in tracking your unit training </a:t>
            </a:r>
            <a:r>
              <a:rPr lang="en-US" dirty="0" smtClean="0"/>
              <a:t>requirements.</a:t>
            </a:r>
          </a:p>
          <a:p>
            <a:r>
              <a:rPr lang="en-US" dirty="0" smtClean="0"/>
              <a:t>Almost everyone </a:t>
            </a:r>
            <a:r>
              <a:rPr lang="en-US" dirty="0"/>
              <a:t>needs to renew YPT in the next few </a:t>
            </a:r>
            <a:r>
              <a:rPr lang="en-US" dirty="0" smtClean="0"/>
              <a:t>months</a:t>
            </a:r>
          </a:p>
          <a:p>
            <a:pPr lvl="1"/>
            <a:r>
              <a:rPr lang="en-US" dirty="0" smtClean="0"/>
              <a:t>New YPT came out in 2018</a:t>
            </a:r>
          </a:p>
          <a:p>
            <a:pPr lvl="1"/>
            <a:r>
              <a:rPr lang="en-US" dirty="0" smtClean="0"/>
              <a:t>Most leaders took in the fall of 2018</a:t>
            </a:r>
          </a:p>
          <a:p>
            <a:pPr lvl="1"/>
            <a:r>
              <a:rPr lang="en-US" dirty="0" smtClean="0"/>
              <a:t>All adults must have current YPT to </a:t>
            </a:r>
            <a:r>
              <a:rPr lang="en-US" dirty="0" err="1" smtClean="0"/>
              <a:t>recharter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6227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YPT as of 9/28/2020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931" y="1359144"/>
            <a:ext cx="4626138" cy="4929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397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Trained Leaders as of 9/28/2020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263" y="1399018"/>
            <a:ext cx="4575475" cy="496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385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6A2999-53FC-4CC3-B1CB-3AEF38132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Breakouts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2337AF-7210-478C-80C6-71E710C04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everything you do for scouting!</a:t>
            </a:r>
          </a:p>
        </p:txBody>
      </p:sp>
    </p:spTree>
    <p:extLst>
      <p:ext uri="{BB962C8B-B14F-4D97-AF65-F5344CB8AC3E}">
        <p14:creationId xmlns:p14="http://schemas.microsoft.com/office/powerpoint/2010/main" val="379564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8E168C-CCCF-4A93-AFE6-8BA215E85D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PLEASE BE RESPECTFUL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8E3C009-8CBA-4576-82CD-E9DA31644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19474"/>
            <a:ext cx="8534400" cy="1946609"/>
          </a:xfrm>
        </p:spPr>
        <p:txBody>
          <a:bodyPr/>
          <a:lstStyle/>
          <a:p>
            <a:r>
              <a:rPr lang="en-US" dirty="0"/>
              <a:t>We will provide everyone a chance to talk and ask </a:t>
            </a:r>
            <a:r>
              <a:rPr lang="en-US" dirty="0" smtClean="0"/>
              <a:t>questions. Please mute </a:t>
            </a:r>
            <a:r>
              <a:rPr lang="en-US" dirty="0"/>
              <a:t>your microphone during discussions </a:t>
            </a:r>
            <a:r>
              <a:rPr lang="en-US" dirty="0" smtClean="0"/>
              <a:t>to help cut </a:t>
            </a:r>
            <a:r>
              <a:rPr lang="en-US" dirty="0"/>
              <a:t>down on background </a:t>
            </a:r>
            <a:r>
              <a:rPr lang="en-US" dirty="0" smtClean="0"/>
              <a:t>noise.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17D251DC-B905-4712-9B2E-6362F75F9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81" y="769075"/>
            <a:ext cx="2131720" cy="198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="" xmlns:a16="http://schemas.microsoft.com/office/drawing/2014/main" id="{B8AFCC9F-878A-4BC8-8CD9-203469792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369" y="769075"/>
            <a:ext cx="2345995" cy="238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88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D9717-F0F6-41B0-ADE4-3545474FC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sign </a:t>
            </a:r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helps us understand how </a:t>
            </a:r>
            <a:r>
              <a:rPr lang="en-US" dirty="0" smtClean="0"/>
              <a:t>we are </a:t>
            </a:r>
            <a:r>
              <a:rPr lang="en-US" dirty="0"/>
              <a:t>doing and how we can improve your experience.</a:t>
            </a:r>
          </a:p>
          <a:p>
            <a:endParaRPr lang="en-US" dirty="0"/>
          </a:p>
          <a:p>
            <a:r>
              <a:rPr lang="en-US" dirty="0"/>
              <a:t>https://forms.gle/XQaU3T4TJ8jaQCru6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22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D9717-F0F6-41B0-ADE4-3545474FC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our Virtual Roundtable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9EB32A-3830-42F5-80F0-04478B135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Agenda</a:t>
            </a:r>
          </a:p>
          <a:p>
            <a:r>
              <a:rPr lang="en-US" sz="2000" dirty="0"/>
              <a:t>Council Key 3</a:t>
            </a:r>
          </a:p>
          <a:p>
            <a:r>
              <a:rPr lang="en-US" sz="2000" dirty="0"/>
              <a:t>Rechartering</a:t>
            </a:r>
          </a:p>
          <a:p>
            <a:r>
              <a:rPr lang="en-US" sz="2000" dirty="0"/>
              <a:t>Journey to </a:t>
            </a:r>
            <a:r>
              <a:rPr lang="en-US" sz="2000" dirty="0" smtClean="0"/>
              <a:t>Excellence</a:t>
            </a:r>
            <a:endParaRPr lang="en-US" sz="2000" dirty="0"/>
          </a:p>
          <a:p>
            <a:r>
              <a:rPr lang="en-US" sz="2000" dirty="0"/>
              <a:t>Youth Protection Training</a:t>
            </a:r>
          </a:p>
          <a:p>
            <a:r>
              <a:rPr lang="en-US" sz="2000" dirty="0"/>
              <a:t>Cub </a:t>
            </a:r>
            <a:r>
              <a:rPr lang="en-US" sz="2000" dirty="0" smtClean="0"/>
              <a:t>Scout/Scouts </a:t>
            </a:r>
            <a:r>
              <a:rPr lang="en-US" sz="2000" dirty="0"/>
              <a:t>BSA breakout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26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2218D4-B0DC-47A2-A523-7FC4CA435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our Council Key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B301DE-552D-4C4B-B1F7-C5DCE20F9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here to answer questions from </a:t>
            </a:r>
            <a:r>
              <a:rPr lang="en-US" dirty="0" smtClean="0"/>
              <a:t>you, our district, </a:t>
            </a:r>
            <a:r>
              <a:rPr lang="en-US" dirty="0"/>
              <a:t>and unit leaders who daily are involved with the youth we </a:t>
            </a:r>
            <a:r>
              <a:rPr lang="en-US" dirty="0" smtClean="0"/>
              <a:t>serve.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01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C0476E-BBF7-4B3D-BDA0-F44DF6EEB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Rechartering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772F93-EB65-492C-AF99-80E1CDD17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Packets are available </a:t>
            </a:r>
            <a:r>
              <a:rPr lang="en-US" dirty="0" smtClean="0"/>
              <a:t>starting tonight! 10</a:t>
            </a:r>
            <a:r>
              <a:rPr lang="en-US" dirty="0" smtClean="0"/>
              <a:t>/01/20</a:t>
            </a:r>
            <a:endParaRPr lang="en-US" dirty="0"/>
          </a:p>
          <a:p>
            <a:r>
              <a:rPr lang="en-US" dirty="0"/>
              <a:t>Your unit key 3 should meet and work together to complete the </a:t>
            </a:r>
            <a:r>
              <a:rPr lang="en-US" dirty="0" smtClean="0"/>
              <a:t>paperwork.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66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C0476E-BBF7-4B3D-BDA0-F44DF6EEB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Rechartering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772F93-EB65-492C-AF99-80E1CDD17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is a year round planning event ,you will need lots of information such </a:t>
            </a:r>
            <a:r>
              <a:rPr lang="en-US" dirty="0" smtClean="0"/>
              <a:t>as</a:t>
            </a:r>
            <a:endParaRPr lang="en-US" dirty="0"/>
          </a:p>
          <a:p>
            <a:pPr lvl="1"/>
            <a:r>
              <a:rPr lang="en-US" dirty="0"/>
              <a:t>Which </a:t>
            </a:r>
            <a:r>
              <a:rPr lang="en-US" dirty="0" smtClean="0"/>
              <a:t>youth </a:t>
            </a:r>
            <a:r>
              <a:rPr lang="en-US" dirty="0"/>
              <a:t>are </a:t>
            </a:r>
            <a:r>
              <a:rPr lang="en-US" dirty="0" smtClean="0"/>
              <a:t>continuing with the program and the unit? </a:t>
            </a:r>
            <a:r>
              <a:rPr lang="en-US" dirty="0" smtClean="0"/>
              <a:t>Which </a:t>
            </a:r>
            <a:r>
              <a:rPr lang="en-US" dirty="0"/>
              <a:t>youth are </a:t>
            </a:r>
            <a:r>
              <a:rPr lang="en-US" dirty="0" smtClean="0"/>
              <a:t>leaving the unit? </a:t>
            </a:r>
            <a:endParaRPr lang="en-US" dirty="0"/>
          </a:p>
          <a:p>
            <a:pPr lvl="1"/>
            <a:r>
              <a:rPr lang="en-US" dirty="0"/>
              <a:t>Which leaders are </a:t>
            </a:r>
            <a:r>
              <a:rPr lang="en-US" dirty="0" smtClean="0"/>
              <a:t>staying?  </a:t>
            </a:r>
            <a:endParaRPr lang="en-US" dirty="0"/>
          </a:p>
          <a:p>
            <a:pPr lvl="1"/>
            <a:r>
              <a:rPr lang="en-US" dirty="0"/>
              <a:t>What positions do we need to </a:t>
            </a:r>
            <a:r>
              <a:rPr lang="en-US" dirty="0" smtClean="0"/>
              <a:t>recruit volunteers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4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563D3-66C2-456E-B83D-6359747C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rechartering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19A336-2D70-4D80-812E-F555DC2CE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Mayflower.org</a:t>
            </a:r>
          </a:p>
          <a:p>
            <a:pPr lvl="1"/>
            <a:r>
              <a:rPr lang="en-US" dirty="0"/>
              <a:t>https://www.mayflowerbsa.org/resources/unit-management/internet-rechartering/</a:t>
            </a:r>
          </a:p>
          <a:p>
            <a:r>
              <a:rPr lang="en-US" dirty="0"/>
              <a:t>Scouting.org</a:t>
            </a:r>
          </a:p>
          <a:p>
            <a:pPr lvl="1"/>
            <a:r>
              <a:rPr lang="en-US" dirty="0"/>
              <a:t>https://i9peu1ikn3a16vg4e45rqi17-wpengine.netdna-ssl.com/wp-content/uploads/2019/11/Internet-Rechartering-Update_Version_11_August2020.pdf</a:t>
            </a:r>
          </a:p>
        </p:txBody>
      </p:sp>
    </p:spTree>
    <p:extLst>
      <p:ext uri="{BB962C8B-B14F-4D97-AF65-F5344CB8AC3E}">
        <p14:creationId xmlns:p14="http://schemas.microsoft.com/office/powerpoint/2010/main" val="668999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3983C7-4140-4642-9323-CBF237CE5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 dirty="0" err="1" smtClean="0"/>
              <a:t>Rechartering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61C960-75E1-4A2E-A32C-10EDC7453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Paperwork review sessions.</a:t>
            </a:r>
          </a:p>
          <a:p>
            <a:pPr lvl="1"/>
            <a:r>
              <a:rPr lang="en-US" dirty="0" smtClean="0"/>
              <a:t>Need to leverage technology this year. </a:t>
            </a:r>
          </a:p>
          <a:p>
            <a:pPr lvl="1"/>
            <a:r>
              <a:rPr lang="en-US" dirty="0" smtClean="0"/>
              <a:t>In person review sessions not practical this year.</a:t>
            </a:r>
          </a:p>
          <a:p>
            <a:pPr lvl="1"/>
            <a:r>
              <a:rPr lang="en-US" dirty="0" smtClean="0"/>
              <a:t>Commissioners happy to work with scanned/photographed paperwork.</a:t>
            </a:r>
          </a:p>
          <a:p>
            <a:pPr lvl="2"/>
            <a:r>
              <a:rPr lang="en-US" dirty="0" smtClean="0"/>
              <a:t>Zoom calls to review.</a:t>
            </a:r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40903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401</Words>
  <Application>Microsoft Office PowerPoint</Application>
  <PresentationFormat>Custom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1_Office Theme</vt:lpstr>
      <vt:lpstr>Headwaters District Roundtable</vt:lpstr>
      <vt:lpstr>PLEASE BE RESPECTFUL </vt:lpstr>
      <vt:lpstr>Please sign in</vt:lpstr>
      <vt:lpstr>Welcome to our Virtual Roundtable</vt:lpstr>
      <vt:lpstr>Welcome to our Council Key 3 </vt:lpstr>
      <vt:lpstr>Unit Rechartering</vt:lpstr>
      <vt:lpstr>Unit Rechartering</vt:lpstr>
      <vt:lpstr>Unit rechartering resources</vt:lpstr>
      <vt:lpstr>Unit Rechartering</vt:lpstr>
      <vt:lpstr>Unit Rechartering</vt:lpstr>
      <vt:lpstr>Journey to Excellence (JTE)</vt:lpstr>
      <vt:lpstr>Journey to Excellence (JTE)</vt:lpstr>
      <vt:lpstr>Youth protection Training YPT</vt:lpstr>
      <vt:lpstr>YPT as of 9/28/2020</vt:lpstr>
      <vt:lpstr>Trained Leaders as of 9/28/2020</vt:lpstr>
      <vt:lpstr>Program Breakouts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Headwaters District Roundtable</dc:title>
  <dc:creator>PAUL GADD</dc:creator>
  <cp:lastModifiedBy>Daddy</cp:lastModifiedBy>
  <cp:revision>9</cp:revision>
  <dcterms:created xsi:type="dcterms:W3CDTF">2020-09-19T13:28:25Z</dcterms:created>
  <dcterms:modified xsi:type="dcterms:W3CDTF">2020-09-29T01:22:39Z</dcterms:modified>
</cp:coreProperties>
</file>