
<file path=[Content_Types].xml><?xml version="1.0" encoding="utf-8"?>
<Types xmlns="http://schemas.openxmlformats.org/package/2006/content-types">
  <Default ContentType="image/jpeg" Extension="jpg"/>
  <Default ContentType="application/x-fontdata" Extension="fntdata"/>
  <Default ContentType="image/gif" Extension="gif"/>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29.xml"/>
  <Override ContentType="application/vnd.openxmlformats-officedocument.presentationml.notesSlide+xml" PartName="/ppt/notesSlides/notesSlide32.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28.xml"/>
  <Override ContentType="application/vnd.openxmlformats-officedocument.presentationml.notesSlide+xml" PartName="/ppt/notesSlides/notesSlide33.xml"/>
  <Override ContentType="application/vnd.openxmlformats-officedocument.presentationml.notesSlide+xml" PartName="/ppt/notesSlides/notesSlide15.xml"/>
  <Override ContentType="application/vnd.openxmlformats-officedocument.presentationml.notesSlide+xml" PartName="/ppt/notesSlides/notesSlide11.xml"/>
  <Override ContentType="application/vnd.openxmlformats-officedocument.presentationml.notesSlide+xml" PartName="/ppt/notesSlides/notesSlide24.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34.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0.xml"/>
  <Override ContentType="application/vnd.openxmlformats-officedocument.presentationml.notesSlide+xml" PartName="/ppt/notesSlides/notesSlide22.xml"/>
  <Override ContentType="application/vnd.openxmlformats-officedocument.presentationml.notesSlide+xml" PartName="/ppt/notesSlides/notesSlide7.xml"/>
  <Override ContentType="application/vnd.openxmlformats-officedocument.presentationml.notesSlide+xml" PartName="/ppt/notesSlides/notesSlide26.xml"/>
  <Override ContentType="application/vnd.openxmlformats-officedocument.presentationml.notesSlide+xml" PartName="/ppt/notesSlides/notesSlide35.xml"/>
  <Override ContentType="application/vnd.openxmlformats-officedocument.presentationml.notesSlide+xml" PartName="/ppt/notesSlides/notesSlide5.xml"/>
  <Override ContentType="application/vnd.openxmlformats-officedocument.presentationml.notesSlide+xml" PartName="/ppt/notesSlides/notesSlide31.xml"/>
  <Override ContentType="application/vnd.openxmlformats-officedocument.presentationml.notesSlide+xml" PartName="/ppt/notesSlides/notesSlide19.xml"/>
  <Override ContentType="application/vnd.openxmlformats-officedocument.presentationml.notesSlide+xml" PartName="/ppt/notesSlides/notesSlide27.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10.xml"/>
  <Override ContentType="application/vnd.openxmlformats-officedocument.presentationml.tableStyles+xml" PartName="/ppt/tableStyles.xml"/>
  <Override ContentType="application/vnd.openxmlformats-officedocument.presentationml.slideLayout+xml" PartName="/ppt/slideLayouts/slideLayout3.xml"/>
  <Override ContentType="application/vnd.openxmlformats-officedocument.presentationml.slideLayout+xml" PartName="/ppt/slideLayouts/slideLayout5.xml"/>
  <Override ContentType="application/vnd.openxmlformats-officedocument.presentationml.slideLayout+xml" PartName="/ppt/slideLayouts/slideLayout11.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7.xml"/>
  <Override ContentType="application/vnd.openxmlformats-officedocument.presentationml.slideLayout+xml" PartName="/ppt/slideLayouts/slideLayout9.xml"/>
  <Override ContentType="application/vnd.openxmlformats-officedocument.presentationml.slideLayout+xml" PartName="/ppt/slideLayouts/slideLayout4.xml"/>
  <Override ContentType="application/vnd.openxmlformats-officedocument.presentationml.slideLayout+xml" PartName="/ppt/slideLayouts/slideLayout14.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10.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30.xml"/>
  <Override ContentType="application/vnd.openxmlformats-officedocument.presentationml.slide+xml" PartName="/ppt/slides/slide22.xml"/>
  <Override ContentType="application/vnd.openxmlformats-officedocument.presentationml.slide+xml" PartName="/ppt/slides/slide35.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5.xml"/>
  <Override ContentType="application/vnd.openxmlformats-officedocument.presentationml.slide+xml" PartName="/ppt/slides/slide34.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33.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29.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32.xml"/>
  <Override ContentType="application/vnd.openxmlformats-officedocument.presentationml.slide+xml" PartName="/ppt/slides/slide1.xml"/>
  <Override ContentType="application/vnd.openxmlformats-officedocument.presentationml.slide+xml" PartName="/ppt/slides/slide28.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31.xml"/>
  <Override ContentType="application/vnd.openxmlformats-officedocument.presentationml.slide+xml" PartName="/ppt/slides/slide23.xml"/>
  <Override ContentType="application/vnd.openxmlformats-officedocument.presentationml.slide+xml" PartName="/ppt/slides/slide2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62" r:id="rId5"/>
  </p:sldMasterIdLst>
  <p:notesMasterIdLst>
    <p:notesMasterId r:id="rId6"/>
  </p:notesMasterIdLst>
  <p:sldIdLst>
    <p:sldId id="256" r:id="rId7"/>
    <p:sldId id="257" r:id="rId8"/>
    <p:sldId id="258" r:id="rId9"/>
    <p:sldId id="259" r:id="rId10"/>
    <p:sldId id="260" r:id="rId11"/>
    <p:sldId id="261" r:id="rId12"/>
    <p:sldId id="262" r:id="rId13"/>
    <p:sldId id="263" r:id="rId14"/>
    <p:sldId id="264" r:id="rId15"/>
    <p:sldId id="265" r:id="rId16"/>
    <p:sldId id="266" r:id="rId17"/>
    <p:sldId id="267" r:id="rId18"/>
    <p:sldId id="268" r:id="rId19"/>
    <p:sldId id="269" r:id="rId20"/>
    <p:sldId id="270" r:id="rId21"/>
    <p:sldId id="271" r:id="rId22"/>
    <p:sldId id="272" r:id="rId23"/>
    <p:sldId id="273" r:id="rId24"/>
    <p:sldId id="274" r:id="rId25"/>
    <p:sldId id="275" r:id="rId26"/>
    <p:sldId id="276" r:id="rId27"/>
    <p:sldId id="277" r:id="rId28"/>
    <p:sldId id="278" r:id="rId29"/>
    <p:sldId id="279" r:id="rId30"/>
    <p:sldId id="280" r:id="rId31"/>
    <p:sldId id="281" r:id="rId32"/>
    <p:sldId id="282" r:id="rId33"/>
    <p:sldId id="283" r:id="rId34"/>
    <p:sldId id="284" r:id="rId35"/>
    <p:sldId id="285" r:id="rId36"/>
    <p:sldId id="286" r:id="rId37"/>
    <p:sldId id="287" r:id="rId38"/>
    <p:sldId id="288" r:id="rId39"/>
    <p:sldId id="289" r:id="rId40"/>
    <p:sldId id="290" r:id="rId41"/>
  </p:sldIdLst>
  <p:sldSz cy="6858000" cx="12192000"/>
  <p:notesSz cx="6858000" cy="9144000"/>
  <p:embeddedFontLst>
    <p:embeddedFont>
      <p:font typeface="Helvetica Neue"/>
      <p:regular r:id="rId42"/>
      <p:bold r:id="rId43"/>
      <p:italic r:id="rId44"/>
      <p:boldItalic r:id="rId45"/>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2160">
          <p15:clr>
            <a:srgbClr val="000000"/>
          </p15:clr>
        </p15:guide>
        <p15:guide id="2" pos="3840">
          <p15:clr>
            <a:srgbClr val="000000"/>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tableStyles.xml><?xml version="1.0" encoding="utf-8"?>
<a:tblStyleLst xmlns:a="http://schemas.openxmlformats.org/drawingml/2006/main" xmlns:r="http://schemas.openxmlformats.org/officeDocument/2006/relationships" def="{35772054-602E-4721-82B6-EB811BB1815D}">
  <a:tblStyle styleId="{35772054-602E-4721-82B6-EB811BB1815D}" styleName="Table_0">
    <a:wholeTbl>
      <a:tcTxStyle>
        <a:font>
          <a:latin typeface="Arial"/>
          <a:ea typeface="Arial"/>
          <a:cs typeface="Arial"/>
        </a:font>
        <a:srgbClr val="000000"/>
      </a:tcTxStyle>
      <a:tcStyle>
        <a:tcBdr>
          <a:left>
            <a:ln cap="flat" cmpd="sng" w="9525">
              <a:solidFill>
                <a:srgbClr val="9E9E9E"/>
              </a:solidFill>
              <a:prstDash val="solid"/>
              <a:round/>
              <a:headEnd len="sm" w="sm" type="none"/>
              <a:tailEnd len="sm" w="sm" type="none"/>
            </a:ln>
          </a:left>
          <a:right>
            <a:ln cap="flat" cmpd="sng" w="9525">
              <a:solidFill>
                <a:srgbClr val="9E9E9E"/>
              </a:solidFill>
              <a:prstDash val="solid"/>
              <a:round/>
              <a:headEnd len="sm" w="sm" type="none"/>
              <a:tailEnd len="sm" w="sm" type="none"/>
            </a:ln>
          </a:right>
          <a:top>
            <a:ln cap="flat" cmpd="sng" w="9525">
              <a:solidFill>
                <a:srgbClr val="9E9E9E"/>
              </a:solidFill>
              <a:prstDash val="solid"/>
              <a:round/>
              <a:headEnd len="sm" w="sm" type="none"/>
              <a:tailEnd len="sm" w="sm" type="none"/>
            </a:ln>
          </a:top>
          <a:bottom>
            <a:ln cap="flat" cmpd="sng" w="9525">
              <a:solidFill>
                <a:srgbClr val="9E9E9E"/>
              </a:solidFill>
              <a:prstDash val="solid"/>
              <a:round/>
              <a:headEnd len="sm" w="sm" type="none"/>
              <a:tailEnd len="sm" w="sm" type="none"/>
            </a:ln>
          </a:bottom>
          <a:insideH>
            <a:ln cap="flat" cmpd="sng" w="9525">
              <a:solidFill>
                <a:srgbClr val="9E9E9E"/>
              </a:solidFill>
              <a:prstDash val="solid"/>
              <a:round/>
              <a:headEnd len="sm" w="sm" type="none"/>
              <a:tailEnd len="sm" w="sm" type="none"/>
            </a:ln>
          </a:insideH>
          <a:insideV>
            <a:ln cap="flat" cmpd="sng" w="9525">
              <a:solidFill>
                <a:srgbClr val="9E9E9E"/>
              </a:solidFill>
              <a:prstDash val="solid"/>
              <a:round/>
              <a:headEnd len="sm" w="sm" type="none"/>
              <a:tailEnd len="sm" w="sm" type="none"/>
            </a:ln>
          </a:insideV>
        </a:tcBdr>
      </a:tcStyle>
    </a:wholeTbl>
    <a:band1H>
      <a:tcTxStyle/>
    </a:band1H>
    <a:band2H>
      <a:tcTxStyle/>
    </a:band2H>
    <a:band1V>
      <a:tcTxStyle/>
    </a:band1V>
    <a:band2V>
      <a:tcTxStyle/>
    </a:band2V>
    <a:lastCol>
      <a:tcTxStyle/>
    </a:lastCol>
    <a:firstCol>
      <a:tcTxStyle/>
    </a:firstCol>
    <a:lastRow>
      <a:tcTxStyle/>
    </a:lastRow>
    <a:seCell>
      <a:tcTxStyle/>
    </a:seCell>
    <a:swCell>
      <a:tcTxStyle/>
    </a:swCell>
    <a:firstRow>
      <a:tcTxStyle/>
    </a:firstRow>
    <a:neCell>
      <a:tcTxStyle/>
    </a:neCell>
    <a:nwCell>
      <a:tcTxStyle/>
    </a:nwCell>
  </a:tblStyle>
</a:tblStyleLst>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2160" orient="horz"/>
        <p:guide pos="3840"/>
      </p:guideLst>
    </p:cSldViewPr>
  </p:slideViewPr>
</p:viewPr>
</file>

<file path=ppt/_rels/presentation.xml.rels><?xml version="1.0" encoding="UTF-8" standalone="yes"?><Relationships xmlns="http://schemas.openxmlformats.org/package/2006/relationships"><Relationship Id="rId40" Type="http://schemas.openxmlformats.org/officeDocument/2006/relationships/slide" Target="slides/slide34.xml"/><Relationship Id="rId20" Type="http://schemas.openxmlformats.org/officeDocument/2006/relationships/slide" Target="slides/slide14.xml"/><Relationship Id="rId42" Type="http://schemas.openxmlformats.org/officeDocument/2006/relationships/font" Target="fonts/HelveticaNeue-regular.fntdata"/><Relationship Id="rId41" Type="http://schemas.openxmlformats.org/officeDocument/2006/relationships/slide" Target="slides/slide35.xml"/><Relationship Id="rId22" Type="http://schemas.openxmlformats.org/officeDocument/2006/relationships/slide" Target="slides/slide16.xml"/><Relationship Id="rId44" Type="http://schemas.openxmlformats.org/officeDocument/2006/relationships/font" Target="fonts/HelveticaNeue-italic.fntdata"/><Relationship Id="rId21" Type="http://schemas.openxmlformats.org/officeDocument/2006/relationships/slide" Target="slides/slide15.xml"/><Relationship Id="rId43" Type="http://schemas.openxmlformats.org/officeDocument/2006/relationships/font" Target="fonts/HelveticaNeue-bold.fntdata"/><Relationship Id="rId24" Type="http://schemas.openxmlformats.org/officeDocument/2006/relationships/slide" Target="slides/slide18.xml"/><Relationship Id="rId23" Type="http://schemas.openxmlformats.org/officeDocument/2006/relationships/slide" Target="slides/slide17.xml"/><Relationship Id="rId45" Type="http://schemas.openxmlformats.org/officeDocument/2006/relationships/font" Target="fonts/HelveticaNeue-boldItalic.fntdata"/><Relationship Id="rId1" Type="http://schemas.openxmlformats.org/officeDocument/2006/relationships/theme" Target="theme/theme2.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tableStyles" Target="tableStyles.xml"/><Relationship Id="rId9" Type="http://schemas.openxmlformats.org/officeDocument/2006/relationships/slide" Target="slides/slide3.xml"/><Relationship Id="rId26" Type="http://schemas.openxmlformats.org/officeDocument/2006/relationships/slide" Target="slides/slide20.xml"/><Relationship Id="rId25" Type="http://schemas.openxmlformats.org/officeDocument/2006/relationships/slide" Target="slides/slide19.xml"/><Relationship Id="rId28" Type="http://schemas.openxmlformats.org/officeDocument/2006/relationships/slide" Target="slides/slide22.xml"/><Relationship Id="rId27" Type="http://schemas.openxmlformats.org/officeDocument/2006/relationships/slide" Target="slides/slide21.xml"/><Relationship Id="rId5" Type="http://schemas.openxmlformats.org/officeDocument/2006/relationships/slideMaster" Target="slideMasters/slideMaster1.xml"/><Relationship Id="rId6" Type="http://schemas.openxmlformats.org/officeDocument/2006/relationships/notesMaster" Target="notesMasters/notesMaster1.xml"/><Relationship Id="rId29" Type="http://schemas.openxmlformats.org/officeDocument/2006/relationships/slide" Target="slides/slide23.xml"/><Relationship Id="rId7" Type="http://schemas.openxmlformats.org/officeDocument/2006/relationships/slide" Target="slides/slide1.xml"/><Relationship Id="rId8" Type="http://schemas.openxmlformats.org/officeDocument/2006/relationships/slide" Target="slides/slide2.xml"/><Relationship Id="rId31" Type="http://schemas.openxmlformats.org/officeDocument/2006/relationships/slide" Target="slides/slide25.xml"/><Relationship Id="rId30" Type="http://schemas.openxmlformats.org/officeDocument/2006/relationships/slide" Target="slides/slide24.xml"/><Relationship Id="rId11" Type="http://schemas.openxmlformats.org/officeDocument/2006/relationships/slide" Target="slides/slide5.xml"/><Relationship Id="rId33" Type="http://schemas.openxmlformats.org/officeDocument/2006/relationships/slide" Target="slides/slide27.xml"/><Relationship Id="rId10" Type="http://schemas.openxmlformats.org/officeDocument/2006/relationships/slide" Target="slides/slide4.xml"/><Relationship Id="rId32" Type="http://schemas.openxmlformats.org/officeDocument/2006/relationships/slide" Target="slides/slide26.xml"/><Relationship Id="rId13" Type="http://schemas.openxmlformats.org/officeDocument/2006/relationships/slide" Target="slides/slide7.xml"/><Relationship Id="rId35" Type="http://schemas.openxmlformats.org/officeDocument/2006/relationships/slide" Target="slides/slide29.xml"/><Relationship Id="rId12" Type="http://schemas.openxmlformats.org/officeDocument/2006/relationships/slide" Target="slides/slide6.xml"/><Relationship Id="rId34" Type="http://schemas.openxmlformats.org/officeDocument/2006/relationships/slide" Target="slides/slide28.xml"/><Relationship Id="rId15" Type="http://schemas.openxmlformats.org/officeDocument/2006/relationships/slide" Target="slides/slide9.xml"/><Relationship Id="rId37" Type="http://schemas.openxmlformats.org/officeDocument/2006/relationships/slide" Target="slides/slide31.xml"/><Relationship Id="rId14" Type="http://schemas.openxmlformats.org/officeDocument/2006/relationships/slide" Target="slides/slide8.xml"/><Relationship Id="rId36" Type="http://schemas.openxmlformats.org/officeDocument/2006/relationships/slide" Target="slides/slide30.xml"/><Relationship Id="rId17" Type="http://schemas.openxmlformats.org/officeDocument/2006/relationships/slide" Target="slides/slide11.xml"/><Relationship Id="rId39" Type="http://schemas.openxmlformats.org/officeDocument/2006/relationships/slide" Target="slides/slide33.xml"/><Relationship Id="rId16" Type="http://schemas.openxmlformats.org/officeDocument/2006/relationships/slide" Target="slides/slide10.xml"/><Relationship Id="rId38" Type="http://schemas.openxmlformats.org/officeDocument/2006/relationships/slide" Target="slides/slide32.xml"/><Relationship Id="rId19" Type="http://schemas.openxmlformats.org/officeDocument/2006/relationships/slide" Target="slides/slide13.xml"/><Relationship Id="rId18" Type="http://schemas.openxmlformats.org/officeDocument/2006/relationships/slide" Target="slides/slide1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5" name="Shape 65"/>
        <p:cNvGrpSpPr/>
        <p:nvPr/>
      </p:nvGrpSpPr>
      <p:grpSpPr>
        <a:xfrm>
          <a:off x="0" y="0"/>
          <a:ext cx="0" cy="0"/>
          <a:chOff x="0" y="0"/>
          <a:chExt cx="0" cy="0"/>
        </a:xfrm>
      </p:grpSpPr>
      <p:sp>
        <p:nvSpPr>
          <p:cNvPr id="66" name="Google Shape;66;p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67" name="Google Shape;67;p1: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3" name="Shape 123"/>
        <p:cNvGrpSpPr/>
        <p:nvPr/>
      </p:nvGrpSpPr>
      <p:grpSpPr>
        <a:xfrm>
          <a:off x="0" y="0"/>
          <a:ext cx="0" cy="0"/>
          <a:chOff x="0" y="0"/>
          <a:chExt cx="0" cy="0"/>
        </a:xfrm>
      </p:grpSpPr>
      <p:sp>
        <p:nvSpPr>
          <p:cNvPr id="124" name="Google Shape;124;ge8e5b8c3ca_1_23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25" name="Google Shape;125;ge8e5b8c3ca_1_238: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9" name="Shape 129"/>
        <p:cNvGrpSpPr/>
        <p:nvPr/>
      </p:nvGrpSpPr>
      <p:grpSpPr>
        <a:xfrm>
          <a:off x="0" y="0"/>
          <a:ext cx="0" cy="0"/>
          <a:chOff x="0" y="0"/>
          <a:chExt cx="0" cy="0"/>
        </a:xfrm>
      </p:grpSpPr>
      <p:sp>
        <p:nvSpPr>
          <p:cNvPr id="130" name="Google Shape;130;p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31" name="Google Shape;131;p7: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5" name="Shape 135"/>
        <p:cNvGrpSpPr/>
        <p:nvPr/>
      </p:nvGrpSpPr>
      <p:grpSpPr>
        <a:xfrm>
          <a:off x="0" y="0"/>
          <a:ext cx="0" cy="0"/>
          <a:chOff x="0" y="0"/>
          <a:chExt cx="0" cy="0"/>
        </a:xfrm>
      </p:grpSpPr>
      <p:sp>
        <p:nvSpPr>
          <p:cNvPr id="136" name="Google Shape;136;ge8e5b8c3ca_1_33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37" name="Google Shape;137;ge8e5b8c3ca_1_334: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1" name="Shape 141"/>
        <p:cNvGrpSpPr/>
        <p:nvPr/>
      </p:nvGrpSpPr>
      <p:grpSpPr>
        <a:xfrm>
          <a:off x="0" y="0"/>
          <a:ext cx="0" cy="0"/>
          <a:chOff x="0" y="0"/>
          <a:chExt cx="0" cy="0"/>
        </a:xfrm>
      </p:grpSpPr>
      <p:sp>
        <p:nvSpPr>
          <p:cNvPr id="142" name="Google Shape;142;ge8e5b8c3ca_1_34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43" name="Google Shape;143;ge8e5b8c3ca_1_340: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7" name="Shape 147"/>
        <p:cNvGrpSpPr/>
        <p:nvPr/>
      </p:nvGrpSpPr>
      <p:grpSpPr>
        <a:xfrm>
          <a:off x="0" y="0"/>
          <a:ext cx="0" cy="0"/>
          <a:chOff x="0" y="0"/>
          <a:chExt cx="0" cy="0"/>
        </a:xfrm>
      </p:grpSpPr>
      <p:sp>
        <p:nvSpPr>
          <p:cNvPr id="148" name="Google Shape;148;ge8e5b8c3ca_1_25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49" name="Google Shape;149;ge8e5b8c3ca_1_258: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3" name="Shape 153"/>
        <p:cNvGrpSpPr/>
        <p:nvPr/>
      </p:nvGrpSpPr>
      <p:grpSpPr>
        <a:xfrm>
          <a:off x="0" y="0"/>
          <a:ext cx="0" cy="0"/>
          <a:chOff x="0" y="0"/>
          <a:chExt cx="0" cy="0"/>
        </a:xfrm>
      </p:grpSpPr>
      <p:sp>
        <p:nvSpPr>
          <p:cNvPr id="154" name="Google Shape;154;ge8e5b8c3ca_1_26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55" name="Google Shape;155;ge8e5b8c3ca_1_264: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9" name="Shape 159"/>
        <p:cNvGrpSpPr/>
        <p:nvPr/>
      </p:nvGrpSpPr>
      <p:grpSpPr>
        <a:xfrm>
          <a:off x="0" y="0"/>
          <a:ext cx="0" cy="0"/>
          <a:chOff x="0" y="0"/>
          <a:chExt cx="0" cy="0"/>
        </a:xfrm>
      </p:grpSpPr>
      <p:sp>
        <p:nvSpPr>
          <p:cNvPr id="160" name="Google Shape;160;ge8e5b8c3ca_1_24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61" name="Google Shape;161;ge8e5b8c3ca_1_243: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6" name="Shape 166"/>
        <p:cNvGrpSpPr/>
        <p:nvPr/>
      </p:nvGrpSpPr>
      <p:grpSpPr>
        <a:xfrm>
          <a:off x="0" y="0"/>
          <a:ext cx="0" cy="0"/>
          <a:chOff x="0" y="0"/>
          <a:chExt cx="0" cy="0"/>
        </a:xfrm>
      </p:grpSpPr>
      <p:sp>
        <p:nvSpPr>
          <p:cNvPr id="167" name="Google Shape;167;ge8e5b8c3ca_1_27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68" name="Google Shape;168;ge8e5b8c3ca_1_270: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2" name="Shape 172"/>
        <p:cNvGrpSpPr/>
        <p:nvPr/>
      </p:nvGrpSpPr>
      <p:grpSpPr>
        <a:xfrm>
          <a:off x="0" y="0"/>
          <a:ext cx="0" cy="0"/>
          <a:chOff x="0" y="0"/>
          <a:chExt cx="0" cy="0"/>
        </a:xfrm>
      </p:grpSpPr>
      <p:sp>
        <p:nvSpPr>
          <p:cNvPr id="173" name="Google Shape;173;ge8e5b8c3ca_1_27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74" name="Google Shape;174;ge8e5b8c3ca_1_275: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8" name="Shape 178"/>
        <p:cNvGrpSpPr/>
        <p:nvPr/>
      </p:nvGrpSpPr>
      <p:grpSpPr>
        <a:xfrm>
          <a:off x="0" y="0"/>
          <a:ext cx="0" cy="0"/>
          <a:chOff x="0" y="0"/>
          <a:chExt cx="0" cy="0"/>
        </a:xfrm>
      </p:grpSpPr>
      <p:sp>
        <p:nvSpPr>
          <p:cNvPr id="179" name="Google Shape;179;ge8e5b8c3ca_1_29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80" name="Google Shape;180;ge8e5b8c3ca_1_290: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1" name="Shape 71"/>
        <p:cNvGrpSpPr/>
        <p:nvPr/>
      </p:nvGrpSpPr>
      <p:grpSpPr>
        <a:xfrm>
          <a:off x="0" y="0"/>
          <a:ext cx="0" cy="0"/>
          <a:chOff x="0" y="0"/>
          <a:chExt cx="0" cy="0"/>
        </a:xfrm>
      </p:grpSpPr>
      <p:sp>
        <p:nvSpPr>
          <p:cNvPr id="72" name="Google Shape;72;p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73" name="Google Shape;73;p2: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4" name="Shape 184"/>
        <p:cNvGrpSpPr/>
        <p:nvPr/>
      </p:nvGrpSpPr>
      <p:grpSpPr>
        <a:xfrm>
          <a:off x="0" y="0"/>
          <a:ext cx="0" cy="0"/>
          <a:chOff x="0" y="0"/>
          <a:chExt cx="0" cy="0"/>
        </a:xfrm>
      </p:grpSpPr>
      <p:sp>
        <p:nvSpPr>
          <p:cNvPr id="185" name="Google Shape;185;ge8e5b8c3ca_1_31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86" name="Google Shape;186;ge8e5b8c3ca_1_317: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0" name="Shape 190"/>
        <p:cNvGrpSpPr/>
        <p:nvPr/>
      </p:nvGrpSpPr>
      <p:grpSpPr>
        <a:xfrm>
          <a:off x="0" y="0"/>
          <a:ext cx="0" cy="0"/>
          <a:chOff x="0" y="0"/>
          <a:chExt cx="0" cy="0"/>
        </a:xfrm>
      </p:grpSpPr>
      <p:sp>
        <p:nvSpPr>
          <p:cNvPr id="191" name="Google Shape;191;ge8e5b8c3ca_1_34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92" name="Google Shape;192;ge8e5b8c3ca_1_345: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6" name="Shape 196"/>
        <p:cNvGrpSpPr/>
        <p:nvPr/>
      </p:nvGrpSpPr>
      <p:grpSpPr>
        <a:xfrm>
          <a:off x="0" y="0"/>
          <a:ext cx="0" cy="0"/>
          <a:chOff x="0" y="0"/>
          <a:chExt cx="0" cy="0"/>
        </a:xfrm>
      </p:grpSpPr>
      <p:sp>
        <p:nvSpPr>
          <p:cNvPr id="197" name="Google Shape;197;p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98" name="Google Shape;198;p8: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2" name="Shape 202"/>
        <p:cNvGrpSpPr/>
        <p:nvPr/>
      </p:nvGrpSpPr>
      <p:grpSpPr>
        <a:xfrm>
          <a:off x="0" y="0"/>
          <a:ext cx="0" cy="0"/>
          <a:chOff x="0" y="0"/>
          <a:chExt cx="0" cy="0"/>
        </a:xfrm>
      </p:grpSpPr>
      <p:sp>
        <p:nvSpPr>
          <p:cNvPr id="203" name="Google Shape;203;ge8e5b8c3ca_1_32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04" name="Google Shape;204;ge8e5b8c3ca_1_322: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8" name="Shape 208"/>
        <p:cNvGrpSpPr/>
        <p:nvPr/>
      </p:nvGrpSpPr>
      <p:grpSpPr>
        <a:xfrm>
          <a:off x="0" y="0"/>
          <a:ext cx="0" cy="0"/>
          <a:chOff x="0" y="0"/>
          <a:chExt cx="0" cy="0"/>
        </a:xfrm>
      </p:grpSpPr>
      <p:sp>
        <p:nvSpPr>
          <p:cNvPr id="209" name="Google Shape;209;ge881d7f1f3_0_0:notes"/>
          <p:cNvSpPr txBox="1"/>
          <p:nvPr>
            <p:ph idx="1" type="body"/>
          </p:nvPr>
        </p:nvSpPr>
        <p:spPr>
          <a:xfrm>
            <a:off x="685800" y="4400550"/>
            <a:ext cx="5486400" cy="36006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10" name="Google Shape;210;ge881d7f1f3_0_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6" name="Shape 216"/>
        <p:cNvGrpSpPr/>
        <p:nvPr/>
      </p:nvGrpSpPr>
      <p:grpSpPr>
        <a:xfrm>
          <a:off x="0" y="0"/>
          <a:ext cx="0" cy="0"/>
          <a:chOff x="0" y="0"/>
          <a:chExt cx="0" cy="0"/>
        </a:xfrm>
      </p:grpSpPr>
      <p:sp>
        <p:nvSpPr>
          <p:cNvPr id="217" name="Google Shape;217;ge881d7f1f3_0_13:notes"/>
          <p:cNvSpPr txBox="1"/>
          <p:nvPr>
            <p:ph idx="1" type="body"/>
          </p:nvPr>
        </p:nvSpPr>
        <p:spPr>
          <a:xfrm>
            <a:off x="685800" y="4400550"/>
            <a:ext cx="5486400" cy="36006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18" name="Google Shape;218;ge881d7f1f3_0_1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4" name="Shape 224"/>
        <p:cNvGrpSpPr/>
        <p:nvPr/>
      </p:nvGrpSpPr>
      <p:grpSpPr>
        <a:xfrm>
          <a:off x="0" y="0"/>
          <a:ext cx="0" cy="0"/>
          <a:chOff x="0" y="0"/>
          <a:chExt cx="0" cy="0"/>
        </a:xfrm>
      </p:grpSpPr>
      <p:sp>
        <p:nvSpPr>
          <p:cNvPr id="225" name="Google Shape;225;ge881d7f1f3_0_20:notes"/>
          <p:cNvSpPr txBox="1"/>
          <p:nvPr>
            <p:ph idx="1" type="body"/>
          </p:nvPr>
        </p:nvSpPr>
        <p:spPr>
          <a:xfrm>
            <a:off x="685800" y="4400550"/>
            <a:ext cx="5486400" cy="36006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26" name="Google Shape;226;ge881d7f1f3_0_2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1" name="Shape 231"/>
        <p:cNvGrpSpPr/>
        <p:nvPr/>
      </p:nvGrpSpPr>
      <p:grpSpPr>
        <a:xfrm>
          <a:off x="0" y="0"/>
          <a:ext cx="0" cy="0"/>
          <a:chOff x="0" y="0"/>
          <a:chExt cx="0" cy="0"/>
        </a:xfrm>
      </p:grpSpPr>
      <p:sp>
        <p:nvSpPr>
          <p:cNvPr id="232" name="Google Shape;232;ge881d7f1f3_0_26:notes"/>
          <p:cNvSpPr txBox="1"/>
          <p:nvPr>
            <p:ph idx="1" type="body"/>
          </p:nvPr>
        </p:nvSpPr>
        <p:spPr>
          <a:xfrm>
            <a:off x="685800" y="4400550"/>
            <a:ext cx="5486400" cy="36006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33" name="Google Shape;233;ge881d7f1f3_0_2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0" name="Shape 240"/>
        <p:cNvGrpSpPr/>
        <p:nvPr/>
      </p:nvGrpSpPr>
      <p:grpSpPr>
        <a:xfrm>
          <a:off x="0" y="0"/>
          <a:ext cx="0" cy="0"/>
          <a:chOff x="0" y="0"/>
          <a:chExt cx="0" cy="0"/>
        </a:xfrm>
      </p:grpSpPr>
      <p:sp>
        <p:nvSpPr>
          <p:cNvPr id="241" name="Google Shape;241;ge881d7f1f3_0_34:notes"/>
          <p:cNvSpPr txBox="1"/>
          <p:nvPr>
            <p:ph idx="1" type="body"/>
          </p:nvPr>
        </p:nvSpPr>
        <p:spPr>
          <a:xfrm>
            <a:off x="685800" y="4400550"/>
            <a:ext cx="5486400" cy="36006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42" name="Google Shape;242;ge881d7f1f3_0_3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6" name="Shape 246"/>
        <p:cNvGrpSpPr/>
        <p:nvPr/>
      </p:nvGrpSpPr>
      <p:grpSpPr>
        <a:xfrm>
          <a:off x="0" y="0"/>
          <a:ext cx="0" cy="0"/>
          <a:chOff x="0" y="0"/>
          <a:chExt cx="0" cy="0"/>
        </a:xfrm>
      </p:grpSpPr>
      <p:sp>
        <p:nvSpPr>
          <p:cNvPr id="247" name="Google Shape;247;ge881d7f1f3_0_39:notes"/>
          <p:cNvSpPr txBox="1"/>
          <p:nvPr>
            <p:ph idx="1" type="body"/>
          </p:nvPr>
        </p:nvSpPr>
        <p:spPr>
          <a:xfrm>
            <a:off x="685800" y="4400550"/>
            <a:ext cx="5486400" cy="36006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48" name="Google Shape;248;ge881d7f1f3_0_3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9" name="Shape 79"/>
        <p:cNvGrpSpPr/>
        <p:nvPr/>
      </p:nvGrpSpPr>
      <p:grpSpPr>
        <a:xfrm>
          <a:off x="0" y="0"/>
          <a:ext cx="0" cy="0"/>
          <a:chOff x="0" y="0"/>
          <a:chExt cx="0" cy="0"/>
        </a:xfrm>
      </p:grpSpPr>
      <p:sp>
        <p:nvSpPr>
          <p:cNvPr id="80" name="Google Shape;80;p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81" name="Google Shape;81;p3: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4" name="Shape 254"/>
        <p:cNvGrpSpPr/>
        <p:nvPr/>
      </p:nvGrpSpPr>
      <p:grpSpPr>
        <a:xfrm>
          <a:off x="0" y="0"/>
          <a:ext cx="0" cy="0"/>
          <a:chOff x="0" y="0"/>
          <a:chExt cx="0" cy="0"/>
        </a:xfrm>
      </p:grpSpPr>
      <p:sp>
        <p:nvSpPr>
          <p:cNvPr id="255" name="Google Shape;255;ge881d7f1f3_0_46:notes"/>
          <p:cNvSpPr txBox="1"/>
          <p:nvPr>
            <p:ph idx="1" type="body"/>
          </p:nvPr>
        </p:nvSpPr>
        <p:spPr>
          <a:xfrm>
            <a:off x="685800" y="4400550"/>
            <a:ext cx="5486400" cy="36006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56" name="Google Shape;256;ge881d7f1f3_0_4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4" name="Shape 264"/>
        <p:cNvGrpSpPr/>
        <p:nvPr/>
      </p:nvGrpSpPr>
      <p:grpSpPr>
        <a:xfrm>
          <a:off x="0" y="0"/>
          <a:ext cx="0" cy="0"/>
          <a:chOff x="0" y="0"/>
          <a:chExt cx="0" cy="0"/>
        </a:xfrm>
      </p:grpSpPr>
      <p:sp>
        <p:nvSpPr>
          <p:cNvPr id="265" name="Google Shape;265;ge881d7f1f3_0_55:notes"/>
          <p:cNvSpPr txBox="1"/>
          <p:nvPr>
            <p:ph idx="1" type="body"/>
          </p:nvPr>
        </p:nvSpPr>
        <p:spPr>
          <a:xfrm>
            <a:off x="685800" y="4400550"/>
            <a:ext cx="5486400" cy="36006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66" name="Google Shape;266;ge881d7f1f3_0_5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0" name="Shape 270"/>
        <p:cNvGrpSpPr/>
        <p:nvPr/>
      </p:nvGrpSpPr>
      <p:grpSpPr>
        <a:xfrm>
          <a:off x="0" y="0"/>
          <a:ext cx="0" cy="0"/>
          <a:chOff x="0" y="0"/>
          <a:chExt cx="0" cy="0"/>
        </a:xfrm>
      </p:grpSpPr>
      <p:sp>
        <p:nvSpPr>
          <p:cNvPr id="271" name="Google Shape;271;ge881d7f1f3_0_60:notes"/>
          <p:cNvSpPr txBox="1"/>
          <p:nvPr>
            <p:ph idx="1" type="body"/>
          </p:nvPr>
        </p:nvSpPr>
        <p:spPr>
          <a:xfrm>
            <a:off x="685800" y="4400550"/>
            <a:ext cx="5486400" cy="36006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72" name="Google Shape;272;ge881d7f1f3_0_6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6" name="Shape 276"/>
        <p:cNvGrpSpPr/>
        <p:nvPr/>
      </p:nvGrpSpPr>
      <p:grpSpPr>
        <a:xfrm>
          <a:off x="0" y="0"/>
          <a:ext cx="0" cy="0"/>
          <a:chOff x="0" y="0"/>
          <a:chExt cx="0" cy="0"/>
        </a:xfrm>
      </p:grpSpPr>
      <p:sp>
        <p:nvSpPr>
          <p:cNvPr id="277" name="Google Shape;277;ge881d7f1f3_0_65:notes"/>
          <p:cNvSpPr txBox="1"/>
          <p:nvPr>
            <p:ph idx="1" type="body"/>
          </p:nvPr>
        </p:nvSpPr>
        <p:spPr>
          <a:xfrm>
            <a:off x="685800" y="4400550"/>
            <a:ext cx="5486400" cy="36006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78" name="Google Shape;278;ge881d7f1f3_0_6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2" name="Shape 282"/>
        <p:cNvGrpSpPr/>
        <p:nvPr/>
      </p:nvGrpSpPr>
      <p:grpSpPr>
        <a:xfrm>
          <a:off x="0" y="0"/>
          <a:ext cx="0" cy="0"/>
          <a:chOff x="0" y="0"/>
          <a:chExt cx="0" cy="0"/>
        </a:xfrm>
      </p:grpSpPr>
      <p:sp>
        <p:nvSpPr>
          <p:cNvPr id="283" name="Google Shape;283;ge881d7f1f3_0_70:notes"/>
          <p:cNvSpPr txBox="1"/>
          <p:nvPr>
            <p:ph idx="1" type="body"/>
          </p:nvPr>
        </p:nvSpPr>
        <p:spPr>
          <a:xfrm>
            <a:off x="685800" y="4400550"/>
            <a:ext cx="5486400" cy="36006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84" name="Google Shape;284;ge881d7f1f3_0_7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3" name="Shape 303"/>
        <p:cNvGrpSpPr/>
        <p:nvPr/>
      </p:nvGrpSpPr>
      <p:grpSpPr>
        <a:xfrm>
          <a:off x="0" y="0"/>
          <a:ext cx="0" cy="0"/>
          <a:chOff x="0" y="0"/>
          <a:chExt cx="0" cy="0"/>
        </a:xfrm>
      </p:grpSpPr>
      <p:sp>
        <p:nvSpPr>
          <p:cNvPr id="304" name="Google Shape;304;ge881d7f1f3_0_90:notes"/>
          <p:cNvSpPr txBox="1"/>
          <p:nvPr>
            <p:ph idx="1" type="body"/>
          </p:nvPr>
        </p:nvSpPr>
        <p:spPr>
          <a:xfrm>
            <a:off x="685800" y="4400550"/>
            <a:ext cx="5486400" cy="36006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05" name="Google Shape;305;ge881d7f1f3_0_9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6" name="Shape 86"/>
        <p:cNvGrpSpPr/>
        <p:nvPr/>
      </p:nvGrpSpPr>
      <p:grpSpPr>
        <a:xfrm>
          <a:off x="0" y="0"/>
          <a:ext cx="0" cy="0"/>
          <a:chOff x="0" y="0"/>
          <a:chExt cx="0" cy="0"/>
        </a:xfrm>
      </p:grpSpPr>
      <p:sp>
        <p:nvSpPr>
          <p:cNvPr id="87" name="Google Shape;87;p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88" name="Google Shape;88;p4: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2" name="Shape 92"/>
        <p:cNvGrpSpPr/>
        <p:nvPr/>
      </p:nvGrpSpPr>
      <p:grpSpPr>
        <a:xfrm>
          <a:off x="0" y="0"/>
          <a:ext cx="0" cy="0"/>
          <a:chOff x="0" y="0"/>
          <a:chExt cx="0" cy="0"/>
        </a:xfrm>
      </p:grpSpPr>
      <p:sp>
        <p:nvSpPr>
          <p:cNvPr id="93" name="Google Shape;93;ge8e5b8c3ca_1_23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94" name="Google Shape;94;ge8e5b8c3ca_1_232: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8" name="Shape 98"/>
        <p:cNvGrpSpPr/>
        <p:nvPr/>
      </p:nvGrpSpPr>
      <p:grpSpPr>
        <a:xfrm>
          <a:off x="0" y="0"/>
          <a:ext cx="0" cy="0"/>
          <a:chOff x="0" y="0"/>
          <a:chExt cx="0" cy="0"/>
        </a:xfrm>
      </p:grpSpPr>
      <p:sp>
        <p:nvSpPr>
          <p:cNvPr id="99" name="Google Shape;99;ge8e5b8c3ca_1_30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00" name="Google Shape;100;ge8e5b8c3ca_1_301: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4" name="Shape 104"/>
        <p:cNvGrpSpPr/>
        <p:nvPr/>
      </p:nvGrpSpPr>
      <p:grpSpPr>
        <a:xfrm>
          <a:off x="0" y="0"/>
          <a:ext cx="0" cy="0"/>
          <a:chOff x="0" y="0"/>
          <a:chExt cx="0" cy="0"/>
        </a:xfrm>
      </p:grpSpPr>
      <p:sp>
        <p:nvSpPr>
          <p:cNvPr id="105" name="Google Shape;105;ge8e5b8c3ca_1_30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06" name="Google Shape;106;ge8e5b8c3ca_1_307: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0" name="Shape 110"/>
        <p:cNvGrpSpPr/>
        <p:nvPr/>
      </p:nvGrpSpPr>
      <p:grpSpPr>
        <a:xfrm>
          <a:off x="0" y="0"/>
          <a:ext cx="0" cy="0"/>
          <a:chOff x="0" y="0"/>
          <a:chExt cx="0" cy="0"/>
        </a:xfrm>
      </p:grpSpPr>
      <p:sp>
        <p:nvSpPr>
          <p:cNvPr id="111" name="Google Shape;111;ged875cca46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12" name="Google Shape;112;ged875cca46_0_0: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6" name="Shape 116"/>
        <p:cNvGrpSpPr/>
        <p:nvPr/>
      </p:nvGrpSpPr>
      <p:grpSpPr>
        <a:xfrm>
          <a:off x="0" y="0"/>
          <a:ext cx="0" cy="0"/>
          <a:chOff x="0" y="0"/>
          <a:chExt cx="0" cy="0"/>
        </a:xfrm>
      </p:grpSpPr>
      <p:sp>
        <p:nvSpPr>
          <p:cNvPr id="117" name="Google Shape;117;ge8e5b8c3ca_1_327: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
        <p:nvSpPr>
          <p:cNvPr id="118" name="Google Shape;118;ge8e5b8c3ca_1_32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13" name="Shape 13"/>
        <p:cNvGrpSpPr/>
        <p:nvPr/>
      </p:nvGrpSpPr>
      <p:grpSpPr>
        <a:xfrm>
          <a:off x="0" y="0"/>
          <a:ext cx="0" cy="0"/>
          <a:chOff x="0" y="0"/>
          <a:chExt cx="0" cy="0"/>
        </a:xfrm>
      </p:grpSpPr>
      <p:sp>
        <p:nvSpPr>
          <p:cNvPr id="14" name="Google Shape;14;p2"/>
          <p:cNvSpPr txBox="1"/>
          <p:nvPr>
            <p:ph type="ctrTitle"/>
          </p:nvPr>
        </p:nvSpPr>
        <p:spPr>
          <a:xfrm>
            <a:off x="914400" y="1663703"/>
            <a:ext cx="10363200" cy="1470000"/>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ctr">
              <a:lnSpc>
                <a:spcPct val="100000"/>
              </a:lnSpc>
              <a:spcBef>
                <a:spcPts val="0"/>
              </a:spcBef>
              <a:spcAft>
                <a:spcPts val="0"/>
              </a:spcAft>
              <a:buSzPts val="1400"/>
              <a:buNone/>
              <a:defRPr/>
            </a:lvl2pPr>
            <a:lvl3pPr lvl="2" algn="ctr">
              <a:lnSpc>
                <a:spcPct val="100000"/>
              </a:lnSpc>
              <a:spcBef>
                <a:spcPts val="0"/>
              </a:spcBef>
              <a:spcAft>
                <a:spcPts val="0"/>
              </a:spcAft>
              <a:buSzPts val="1400"/>
              <a:buNone/>
              <a:defRPr/>
            </a:lvl3pPr>
            <a:lvl4pPr lvl="3" algn="ctr">
              <a:lnSpc>
                <a:spcPct val="100000"/>
              </a:lnSpc>
              <a:spcBef>
                <a:spcPts val="0"/>
              </a:spcBef>
              <a:spcAft>
                <a:spcPts val="0"/>
              </a:spcAft>
              <a:buSzPts val="1400"/>
              <a:buNone/>
              <a:defRPr/>
            </a:lvl4pPr>
            <a:lvl5pPr lvl="4" algn="ctr">
              <a:lnSpc>
                <a:spcPct val="100000"/>
              </a:lnSpc>
              <a:spcBef>
                <a:spcPts val="0"/>
              </a:spcBef>
              <a:spcAft>
                <a:spcPts val="0"/>
              </a:spcAft>
              <a:buSzPts val="1400"/>
              <a:buNone/>
              <a:defRPr/>
            </a:lvl5pPr>
            <a:lvl6pPr lvl="5" algn="ctr">
              <a:lnSpc>
                <a:spcPct val="100000"/>
              </a:lnSpc>
              <a:spcBef>
                <a:spcPts val="0"/>
              </a:spcBef>
              <a:spcAft>
                <a:spcPts val="0"/>
              </a:spcAft>
              <a:buSzPts val="1400"/>
              <a:buNone/>
              <a:defRPr/>
            </a:lvl6pPr>
            <a:lvl7pPr lvl="6" algn="ctr">
              <a:lnSpc>
                <a:spcPct val="100000"/>
              </a:lnSpc>
              <a:spcBef>
                <a:spcPts val="0"/>
              </a:spcBef>
              <a:spcAft>
                <a:spcPts val="0"/>
              </a:spcAft>
              <a:buSzPts val="1400"/>
              <a:buNone/>
              <a:defRPr/>
            </a:lvl7pPr>
            <a:lvl8pPr lvl="7" algn="ctr">
              <a:lnSpc>
                <a:spcPct val="100000"/>
              </a:lnSpc>
              <a:spcBef>
                <a:spcPts val="0"/>
              </a:spcBef>
              <a:spcAft>
                <a:spcPts val="0"/>
              </a:spcAft>
              <a:buSzPts val="1400"/>
              <a:buNone/>
              <a:defRPr/>
            </a:lvl8pPr>
            <a:lvl9pPr lvl="8" algn="ctr">
              <a:lnSpc>
                <a:spcPct val="100000"/>
              </a:lnSpc>
              <a:spcBef>
                <a:spcPts val="0"/>
              </a:spcBef>
              <a:spcAft>
                <a:spcPts val="0"/>
              </a:spcAft>
              <a:buSzPts val="1400"/>
              <a:buNone/>
              <a:defRPr/>
            </a:lvl9pPr>
          </a:lstStyle>
          <a:p/>
        </p:txBody>
      </p:sp>
      <p:sp>
        <p:nvSpPr>
          <p:cNvPr id="15" name="Google Shape;15;p2"/>
          <p:cNvSpPr txBox="1"/>
          <p:nvPr>
            <p:ph idx="1" type="subTitle"/>
          </p:nvPr>
        </p:nvSpPr>
        <p:spPr>
          <a:xfrm>
            <a:off x="1828800" y="3419475"/>
            <a:ext cx="8534400" cy="1752600"/>
          </a:xfrm>
          <a:prstGeom prst="rect">
            <a:avLst/>
          </a:prstGeom>
          <a:noFill/>
          <a:ln>
            <a:noFill/>
          </a:ln>
        </p:spPr>
        <p:txBody>
          <a:bodyPr anchorCtr="0" anchor="t" bIns="45700" lIns="91425" spcFirstLastPara="1" rIns="91425" wrap="square" tIns="45700">
            <a:noAutofit/>
          </a:bodyPr>
          <a:lstStyle>
            <a:lvl1pPr lvl="0" algn="ctr">
              <a:lnSpc>
                <a:spcPct val="100000"/>
              </a:lnSpc>
              <a:spcBef>
                <a:spcPts val="640"/>
              </a:spcBef>
              <a:spcAft>
                <a:spcPts val="0"/>
              </a:spcAft>
              <a:buClr>
                <a:srgbClr val="888888"/>
              </a:buClr>
              <a:buSzPts val="3200"/>
              <a:buNone/>
              <a:defRPr>
                <a:solidFill>
                  <a:srgbClr val="888888"/>
                </a:solidFill>
              </a:defRPr>
            </a:lvl1pPr>
            <a:lvl2pPr lvl="1" algn="ctr">
              <a:lnSpc>
                <a:spcPct val="100000"/>
              </a:lnSpc>
              <a:spcBef>
                <a:spcPts val="560"/>
              </a:spcBef>
              <a:spcAft>
                <a:spcPts val="0"/>
              </a:spcAft>
              <a:buClr>
                <a:srgbClr val="888888"/>
              </a:buClr>
              <a:buSzPts val="2800"/>
              <a:buNone/>
              <a:defRPr>
                <a:solidFill>
                  <a:srgbClr val="888888"/>
                </a:solidFill>
              </a:defRPr>
            </a:lvl2pPr>
            <a:lvl3pPr lvl="2" algn="ctr">
              <a:lnSpc>
                <a:spcPct val="100000"/>
              </a:lnSpc>
              <a:spcBef>
                <a:spcPts val="480"/>
              </a:spcBef>
              <a:spcAft>
                <a:spcPts val="0"/>
              </a:spcAft>
              <a:buClr>
                <a:srgbClr val="888888"/>
              </a:buClr>
              <a:buSzPts val="2400"/>
              <a:buNone/>
              <a:defRPr>
                <a:solidFill>
                  <a:srgbClr val="888888"/>
                </a:solidFill>
              </a:defRPr>
            </a:lvl3pPr>
            <a:lvl4pPr lvl="3" algn="ctr">
              <a:lnSpc>
                <a:spcPct val="100000"/>
              </a:lnSpc>
              <a:spcBef>
                <a:spcPts val="400"/>
              </a:spcBef>
              <a:spcAft>
                <a:spcPts val="0"/>
              </a:spcAft>
              <a:buClr>
                <a:srgbClr val="888888"/>
              </a:buClr>
              <a:buSzPts val="2000"/>
              <a:buNone/>
              <a:defRPr>
                <a:solidFill>
                  <a:srgbClr val="888888"/>
                </a:solidFill>
              </a:defRPr>
            </a:lvl4pPr>
            <a:lvl5pPr lvl="4" algn="ctr">
              <a:lnSpc>
                <a:spcPct val="100000"/>
              </a:lnSpc>
              <a:spcBef>
                <a:spcPts val="400"/>
              </a:spcBef>
              <a:spcAft>
                <a:spcPts val="0"/>
              </a:spcAft>
              <a:buClr>
                <a:srgbClr val="888888"/>
              </a:buClr>
              <a:buSzPts val="2000"/>
              <a:buNone/>
              <a:defRPr>
                <a:solidFill>
                  <a:srgbClr val="888888"/>
                </a:solidFill>
              </a:defRPr>
            </a:lvl5pPr>
            <a:lvl6pPr lvl="5" algn="ctr">
              <a:lnSpc>
                <a:spcPct val="100000"/>
              </a:lnSpc>
              <a:spcBef>
                <a:spcPts val="400"/>
              </a:spcBef>
              <a:spcAft>
                <a:spcPts val="0"/>
              </a:spcAft>
              <a:buClr>
                <a:srgbClr val="888888"/>
              </a:buClr>
              <a:buSzPts val="2000"/>
              <a:buNone/>
              <a:defRPr>
                <a:solidFill>
                  <a:srgbClr val="888888"/>
                </a:solidFill>
              </a:defRPr>
            </a:lvl6pPr>
            <a:lvl7pPr lvl="6" algn="ctr">
              <a:lnSpc>
                <a:spcPct val="100000"/>
              </a:lnSpc>
              <a:spcBef>
                <a:spcPts val="400"/>
              </a:spcBef>
              <a:spcAft>
                <a:spcPts val="0"/>
              </a:spcAft>
              <a:buClr>
                <a:srgbClr val="888888"/>
              </a:buClr>
              <a:buSzPts val="2000"/>
              <a:buNone/>
              <a:defRPr>
                <a:solidFill>
                  <a:srgbClr val="888888"/>
                </a:solidFill>
              </a:defRPr>
            </a:lvl7pPr>
            <a:lvl8pPr lvl="7" algn="ctr">
              <a:lnSpc>
                <a:spcPct val="100000"/>
              </a:lnSpc>
              <a:spcBef>
                <a:spcPts val="400"/>
              </a:spcBef>
              <a:spcAft>
                <a:spcPts val="0"/>
              </a:spcAft>
              <a:buClr>
                <a:srgbClr val="888888"/>
              </a:buClr>
              <a:buSzPts val="2000"/>
              <a:buNone/>
              <a:defRPr>
                <a:solidFill>
                  <a:srgbClr val="888888"/>
                </a:solidFill>
              </a:defRPr>
            </a:lvl8pPr>
            <a:lvl9pPr lvl="8" algn="ctr">
              <a:lnSpc>
                <a:spcPct val="100000"/>
              </a:lnSpc>
              <a:spcBef>
                <a:spcPts val="400"/>
              </a:spcBef>
              <a:spcAft>
                <a:spcPts val="0"/>
              </a:spcAft>
              <a:buClr>
                <a:srgbClr val="888888"/>
              </a:buClr>
              <a:buSzPts val="2000"/>
              <a:buNone/>
              <a:defRPr>
                <a:solidFill>
                  <a:srgbClr val="888888"/>
                </a:solidFill>
              </a:defRPr>
            </a:lvl9pPr>
          </a:lstStyle>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type="picTx">
  <p:cSld name="PICTURE_WITH_CAPTION_TEXT">
    <p:spTree>
      <p:nvGrpSpPr>
        <p:cNvPr id="41" name="Shape 41"/>
        <p:cNvGrpSpPr/>
        <p:nvPr/>
      </p:nvGrpSpPr>
      <p:grpSpPr>
        <a:xfrm>
          <a:off x="0" y="0"/>
          <a:ext cx="0" cy="0"/>
          <a:chOff x="0" y="0"/>
          <a:chExt cx="0" cy="0"/>
        </a:xfrm>
      </p:grpSpPr>
      <p:sp>
        <p:nvSpPr>
          <p:cNvPr id="42" name="Google Shape;42;p11"/>
          <p:cNvSpPr txBox="1"/>
          <p:nvPr>
            <p:ph type="title"/>
          </p:nvPr>
        </p:nvSpPr>
        <p:spPr>
          <a:xfrm>
            <a:off x="2389717" y="4581525"/>
            <a:ext cx="7315200" cy="566700"/>
          </a:xfrm>
          <a:prstGeom prst="rect">
            <a:avLst/>
          </a:prstGeom>
          <a:noFill/>
          <a:ln>
            <a:noFill/>
          </a:ln>
        </p:spPr>
        <p:txBody>
          <a:bodyPr anchorCtr="0" anchor="b" bIns="45700" lIns="91425" spcFirstLastPara="1" rIns="91425" wrap="square" tIns="45700">
            <a:noAutofit/>
          </a:bodyPr>
          <a:lstStyle>
            <a:lvl1pPr lvl="0" algn="l">
              <a:lnSpc>
                <a:spcPct val="100000"/>
              </a:lnSpc>
              <a:spcBef>
                <a:spcPts val="0"/>
              </a:spcBef>
              <a:spcAft>
                <a:spcPts val="0"/>
              </a:spcAft>
              <a:buSzPts val="1400"/>
              <a:buNone/>
              <a:defRPr b="1" sz="2000"/>
            </a:lvl1pPr>
            <a:lvl2pPr lvl="1" algn="ctr">
              <a:lnSpc>
                <a:spcPct val="100000"/>
              </a:lnSpc>
              <a:spcBef>
                <a:spcPts val="0"/>
              </a:spcBef>
              <a:spcAft>
                <a:spcPts val="0"/>
              </a:spcAft>
              <a:buSzPts val="1400"/>
              <a:buNone/>
              <a:defRPr/>
            </a:lvl2pPr>
            <a:lvl3pPr lvl="2" algn="ctr">
              <a:lnSpc>
                <a:spcPct val="100000"/>
              </a:lnSpc>
              <a:spcBef>
                <a:spcPts val="0"/>
              </a:spcBef>
              <a:spcAft>
                <a:spcPts val="0"/>
              </a:spcAft>
              <a:buSzPts val="1400"/>
              <a:buNone/>
              <a:defRPr/>
            </a:lvl3pPr>
            <a:lvl4pPr lvl="3" algn="ctr">
              <a:lnSpc>
                <a:spcPct val="100000"/>
              </a:lnSpc>
              <a:spcBef>
                <a:spcPts val="0"/>
              </a:spcBef>
              <a:spcAft>
                <a:spcPts val="0"/>
              </a:spcAft>
              <a:buSzPts val="1400"/>
              <a:buNone/>
              <a:defRPr/>
            </a:lvl4pPr>
            <a:lvl5pPr lvl="4" algn="ctr">
              <a:lnSpc>
                <a:spcPct val="100000"/>
              </a:lnSpc>
              <a:spcBef>
                <a:spcPts val="0"/>
              </a:spcBef>
              <a:spcAft>
                <a:spcPts val="0"/>
              </a:spcAft>
              <a:buSzPts val="1400"/>
              <a:buNone/>
              <a:defRPr/>
            </a:lvl5pPr>
            <a:lvl6pPr lvl="5" algn="ctr">
              <a:lnSpc>
                <a:spcPct val="100000"/>
              </a:lnSpc>
              <a:spcBef>
                <a:spcPts val="0"/>
              </a:spcBef>
              <a:spcAft>
                <a:spcPts val="0"/>
              </a:spcAft>
              <a:buSzPts val="1400"/>
              <a:buNone/>
              <a:defRPr/>
            </a:lvl6pPr>
            <a:lvl7pPr lvl="6" algn="ctr">
              <a:lnSpc>
                <a:spcPct val="100000"/>
              </a:lnSpc>
              <a:spcBef>
                <a:spcPts val="0"/>
              </a:spcBef>
              <a:spcAft>
                <a:spcPts val="0"/>
              </a:spcAft>
              <a:buSzPts val="1400"/>
              <a:buNone/>
              <a:defRPr/>
            </a:lvl7pPr>
            <a:lvl8pPr lvl="7" algn="ctr">
              <a:lnSpc>
                <a:spcPct val="100000"/>
              </a:lnSpc>
              <a:spcBef>
                <a:spcPts val="0"/>
              </a:spcBef>
              <a:spcAft>
                <a:spcPts val="0"/>
              </a:spcAft>
              <a:buSzPts val="1400"/>
              <a:buNone/>
              <a:defRPr/>
            </a:lvl8pPr>
            <a:lvl9pPr lvl="8" algn="ctr">
              <a:lnSpc>
                <a:spcPct val="100000"/>
              </a:lnSpc>
              <a:spcBef>
                <a:spcPts val="0"/>
              </a:spcBef>
              <a:spcAft>
                <a:spcPts val="0"/>
              </a:spcAft>
              <a:buSzPts val="1400"/>
              <a:buNone/>
              <a:defRPr/>
            </a:lvl9pPr>
          </a:lstStyle>
          <a:p/>
        </p:txBody>
      </p:sp>
      <p:sp>
        <p:nvSpPr>
          <p:cNvPr id="43" name="Google Shape;43;p11"/>
          <p:cNvSpPr/>
          <p:nvPr>
            <p:ph idx="2" type="pic"/>
          </p:nvPr>
        </p:nvSpPr>
        <p:spPr>
          <a:xfrm>
            <a:off x="2389717" y="612778"/>
            <a:ext cx="7315200" cy="3882900"/>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640"/>
              </a:spcBef>
              <a:spcAft>
                <a:spcPts val="0"/>
              </a:spcAft>
              <a:buClr>
                <a:schemeClr val="dk1"/>
              </a:buClr>
              <a:buSzPts val="3200"/>
              <a:buFont typeface="Arial"/>
              <a:buNone/>
              <a:defRPr b="0" i="0" sz="3200" u="none" cap="none" strike="noStrike">
                <a:solidFill>
                  <a:schemeClr val="dk1"/>
                </a:solidFill>
                <a:latin typeface="Calibri"/>
                <a:ea typeface="Calibri"/>
                <a:cs typeface="Calibri"/>
                <a:sym typeface="Calibri"/>
              </a:defRPr>
            </a:lvl1pPr>
            <a:lvl2pPr lvl="1" marR="0" rtl="0" algn="l">
              <a:lnSpc>
                <a:spcPct val="100000"/>
              </a:lnSpc>
              <a:spcBef>
                <a:spcPts val="560"/>
              </a:spcBef>
              <a:spcAft>
                <a:spcPts val="0"/>
              </a:spcAft>
              <a:buClr>
                <a:schemeClr val="dk1"/>
              </a:buClr>
              <a:buSzPts val="2800"/>
              <a:buFont typeface="Arial"/>
              <a:buNone/>
              <a:defRPr b="0" i="0" sz="2800" u="none" cap="none" strike="noStrike">
                <a:solidFill>
                  <a:schemeClr val="dk1"/>
                </a:solidFill>
                <a:latin typeface="Calibri"/>
                <a:ea typeface="Calibri"/>
                <a:cs typeface="Calibri"/>
                <a:sym typeface="Calibri"/>
              </a:defRPr>
            </a:lvl2pPr>
            <a:lvl3pPr lvl="2" marR="0" rtl="0" algn="l">
              <a:lnSpc>
                <a:spcPct val="100000"/>
              </a:lnSpc>
              <a:spcBef>
                <a:spcPts val="480"/>
              </a:spcBef>
              <a:spcAft>
                <a:spcPts val="0"/>
              </a:spcAft>
              <a:buClr>
                <a:schemeClr val="dk1"/>
              </a:buClr>
              <a:buSzPts val="2400"/>
              <a:buFont typeface="Arial"/>
              <a:buNone/>
              <a:defRPr b="0" i="0" sz="2400" u="none" cap="none" strike="noStrike">
                <a:solidFill>
                  <a:schemeClr val="dk1"/>
                </a:solidFill>
                <a:latin typeface="Calibri"/>
                <a:ea typeface="Calibri"/>
                <a:cs typeface="Calibri"/>
                <a:sym typeface="Calibri"/>
              </a:defRPr>
            </a:lvl3pPr>
            <a:lvl4pPr lvl="3" marR="0" rtl="0" algn="l">
              <a:lnSpc>
                <a:spcPct val="100000"/>
              </a:lnSpc>
              <a:spcBef>
                <a:spcPts val="4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4pPr>
            <a:lvl5pPr lvl="4" marR="0" rtl="0" algn="l">
              <a:lnSpc>
                <a:spcPct val="100000"/>
              </a:lnSpc>
              <a:spcBef>
                <a:spcPts val="4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5pPr>
            <a:lvl6pPr lvl="5" marR="0" rtl="0" algn="l">
              <a:lnSpc>
                <a:spcPct val="100000"/>
              </a:lnSpc>
              <a:spcBef>
                <a:spcPts val="4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6pPr>
            <a:lvl7pPr lvl="6" marR="0" rtl="0" algn="l">
              <a:lnSpc>
                <a:spcPct val="100000"/>
              </a:lnSpc>
              <a:spcBef>
                <a:spcPts val="4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7pPr>
            <a:lvl8pPr lvl="7" marR="0" rtl="0" algn="l">
              <a:lnSpc>
                <a:spcPct val="100000"/>
              </a:lnSpc>
              <a:spcBef>
                <a:spcPts val="4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8pPr>
            <a:lvl9pPr lvl="8" marR="0" rtl="0" algn="l">
              <a:lnSpc>
                <a:spcPct val="100000"/>
              </a:lnSpc>
              <a:spcBef>
                <a:spcPts val="4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9pPr>
          </a:lstStyle>
          <a:p/>
        </p:txBody>
      </p:sp>
      <p:sp>
        <p:nvSpPr>
          <p:cNvPr id="44" name="Google Shape;44;p11"/>
          <p:cNvSpPr txBox="1"/>
          <p:nvPr>
            <p:ph idx="1" type="body"/>
          </p:nvPr>
        </p:nvSpPr>
        <p:spPr>
          <a:xfrm>
            <a:off x="2389717" y="5148263"/>
            <a:ext cx="7315200" cy="423900"/>
          </a:xfrm>
          <a:prstGeom prst="rect">
            <a:avLst/>
          </a:prstGeom>
          <a:noFill/>
          <a:ln>
            <a:noFill/>
          </a:ln>
        </p:spPr>
        <p:txBody>
          <a:bodyPr anchorCtr="0" anchor="t" bIns="45700" lIns="91425" spcFirstLastPara="1" rIns="91425" wrap="square" tIns="45700">
            <a:noAutofit/>
          </a:bodyPr>
          <a:lstStyle>
            <a:lvl1pPr indent="-228600" lvl="0" marL="457200" algn="l">
              <a:lnSpc>
                <a:spcPct val="100000"/>
              </a:lnSpc>
              <a:spcBef>
                <a:spcPts val="280"/>
              </a:spcBef>
              <a:spcAft>
                <a:spcPts val="0"/>
              </a:spcAft>
              <a:buClr>
                <a:schemeClr val="dk1"/>
              </a:buClr>
              <a:buSzPts val="1400"/>
              <a:buNone/>
              <a:defRPr sz="1400"/>
            </a:lvl1pPr>
            <a:lvl2pPr indent="-228600" lvl="1" marL="914400" algn="l">
              <a:lnSpc>
                <a:spcPct val="100000"/>
              </a:lnSpc>
              <a:spcBef>
                <a:spcPts val="240"/>
              </a:spcBef>
              <a:spcAft>
                <a:spcPts val="0"/>
              </a:spcAft>
              <a:buClr>
                <a:schemeClr val="dk1"/>
              </a:buClr>
              <a:buSzPts val="1200"/>
              <a:buNone/>
              <a:defRPr sz="1200"/>
            </a:lvl2pPr>
            <a:lvl3pPr indent="-228600" lvl="2" marL="1371600" algn="l">
              <a:lnSpc>
                <a:spcPct val="100000"/>
              </a:lnSpc>
              <a:spcBef>
                <a:spcPts val="200"/>
              </a:spcBef>
              <a:spcAft>
                <a:spcPts val="0"/>
              </a:spcAft>
              <a:buClr>
                <a:schemeClr val="dk1"/>
              </a:buClr>
              <a:buSzPts val="1000"/>
              <a:buNone/>
              <a:defRPr sz="1000"/>
            </a:lvl3pPr>
            <a:lvl4pPr indent="-228600" lvl="3" marL="1828800" algn="l">
              <a:lnSpc>
                <a:spcPct val="100000"/>
              </a:lnSpc>
              <a:spcBef>
                <a:spcPts val="180"/>
              </a:spcBef>
              <a:spcAft>
                <a:spcPts val="0"/>
              </a:spcAft>
              <a:buClr>
                <a:schemeClr val="dk1"/>
              </a:buClr>
              <a:buSzPts val="900"/>
              <a:buNone/>
              <a:defRPr sz="900"/>
            </a:lvl4pPr>
            <a:lvl5pPr indent="-228600" lvl="4" marL="2286000" algn="l">
              <a:lnSpc>
                <a:spcPct val="100000"/>
              </a:lnSpc>
              <a:spcBef>
                <a:spcPts val="180"/>
              </a:spcBef>
              <a:spcAft>
                <a:spcPts val="0"/>
              </a:spcAft>
              <a:buClr>
                <a:schemeClr val="dk1"/>
              </a:buClr>
              <a:buSzPts val="900"/>
              <a:buNone/>
              <a:defRPr sz="900"/>
            </a:lvl5pPr>
            <a:lvl6pPr indent="-228600" lvl="5" marL="2743200" algn="l">
              <a:lnSpc>
                <a:spcPct val="100000"/>
              </a:lnSpc>
              <a:spcBef>
                <a:spcPts val="180"/>
              </a:spcBef>
              <a:spcAft>
                <a:spcPts val="0"/>
              </a:spcAft>
              <a:buClr>
                <a:schemeClr val="dk1"/>
              </a:buClr>
              <a:buSzPts val="900"/>
              <a:buNone/>
              <a:defRPr sz="900"/>
            </a:lvl6pPr>
            <a:lvl7pPr indent="-228600" lvl="6" marL="3200400" algn="l">
              <a:lnSpc>
                <a:spcPct val="100000"/>
              </a:lnSpc>
              <a:spcBef>
                <a:spcPts val="180"/>
              </a:spcBef>
              <a:spcAft>
                <a:spcPts val="0"/>
              </a:spcAft>
              <a:buClr>
                <a:schemeClr val="dk1"/>
              </a:buClr>
              <a:buSzPts val="900"/>
              <a:buNone/>
              <a:defRPr sz="900"/>
            </a:lvl7pPr>
            <a:lvl8pPr indent="-228600" lvl="7" marL="3657600" algn="l">
              <a:lnSpc>
                <a:spcPct val="100000"/>
              </a:lnSpc>
              <a:spcBef>
                <a:spcPts val="180"/>
              </a:spcBef>
              <a:spcAft>
                <a:spcPts val="0"/>
              </a:spcAft>
              <a:buClr>
                <a:schemeClr val="dk1"/>
              </a:buClr>
              <a:buSzPts val="900"/>
              <a:buNone/>
              <a:defRPr sz="900"/>
            </a:lvl8pPr>
            <a:lvl9pPr indent="-228600" lvl="8" marL="4114800" algn="l">
              <a:lnSpc>
                <a:spcPct val="100000"/>
              </a:lnSpc>
              <a:spcBef>
                <a:spcPts val="180"/>
              </a:spcBef>
              <a:spcAft>
                <a:spcPts val="0"/>
              </a:spcAft>
              <a:buClr>
                <a:schemeClr val="dk1"/>
              </a:buClr>
              <a:buSzPts val="900"/>
              <a:buNone/>
              <a:defRPr sz="900"/>
            </a:lvl9pPr>
          </a:lstStyle>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Vertical Text" type="vertTx">
  <p:cSld name="VERTICAL_TEXT">
    <p:spTree>
      <p:nvGrpSpPr>
        <p:cNvPr id="45" name="Shape 45"/>
        <p:cNvGrpSpPr/>
        <p:nvPr/>
      </p:nvGrpSpPr>
      <p:grpSpPr>
        <a:xfrm>
          <a:off x="0" y="0"/>
          <a:ext cx="0" cy="0"/>
          <a:chOff x="0" y="0"/>
          <a:chExt cx="0" cy="0"/>
        </a:xfrm>
      </p:grpSpPr>
      <p:sp>
        <p:nvSpPr>
          <p:cNvPr id="46" name="Google Shape;46;p12"/>
          <p:cNvSpPr txBox="1"/>
          <p:nvPr>
            <p:ph type="title"/>
          </p:nvPr>
        </p:nvSpPr>
        <p:spPr>
          <a:xfrm>
            <a:off x="609600" y="533400"/>
            <a:ext cx="10972800" cy="914400"/>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ctr">
              <a:lnSpc>
                <a:spcPct val="100000"/>
              </a:lnSpc>
              <a:spcBef>
                <a:spcPts val="0"/>
              </a:spcBef>
              <a:spcAft>
                <a:spcPts val="0"/>
              </a:spcAft>
              <a:buSzPts val="1400"/>
              <a:buNone/>
              <a:defRPr/>
            </a:lvl2pPr>
            <a:lvl3pPr lvl="2" algn="ctr">
              <a:lnSpc>
                <a:spcPct val="100000"/>
              </a:lnSpc>
              <a:spcBef>
                <a:spcPts val="0"/>
              </a:spcBef>
              <a:spcAft>
                <a:spcPts val="0"/>
              </a:spcAft>
              <a:buSzPts val="1400"/>
              <a:buNone/>
              <a:defRPr/>
            </a:lvl3pPr>
            <a:lvl4pPr lvl="3" algn="ctr">
              <a:lnSpc>
                <a:spcPct val="100000"/>
              </a:lnSpc>
              <a:spcBef>
                <a:spcPts val="0"/>
              </a:spcBef>
              <a:spcAft>
                <a:spcPts val="0"/>
              </a:spcAft>
              <a:buSzPts val="1400"/>
              <a:buNone/>
              <a:defRPr/>
            </a:lvl4pPr>
            <a:lvl5pPr lvl="4" algn="ctr">
              <a:lnSpc>
                <a:spcPct val="100000"/>
              </a:lnSpc>
              <a:spcBef>
                <a:spcPts val="0"/>
              </a:spcBef>
              <a:spcAft>
                <a:spcPts val="0"/>
              </a:spcAft>
              <a:buSzPts val="1400"/>
              <a:buNone/>
              <a:defRPr/>
            </a:lvl5pPr>
            <a:lvl6pPr lvl="5" algn="ctr">
              <a:lnSpc>
                <a:spcPct val="100000"/>
              </a:lnSpc>
              <a:spcBef>
                <a:spcPts val="0"/>
              </a:spcBef>
              <a:spcAft>
                <a:spcPts val="0"/>
              </a:spcAft>
              <a:buSzPts val="1400"/>
              <a:buNone/>
              <a:defRPr/>
            </a:lvl6pPr>
            <a:lvl7pPr lvl="6" algn="ctr">
              <a:lnSpc>
                <a:spcPct val="100000"/>
              </a:lnSpc>
              <a:spcBef>
                <a:spcPts val="0"/>
              </a:spcBef>
              <a:spcAft>
                <a:spcPts val="0"/>
              </a:spcAft>
              <a:buSzPts val="1400"/>
              <a:buNone/>
              <a:defRPr/>
            </a:lvl7pPr>
            <a:lvl8pPr lvl="7" algn="ctr">
              <a:lnSpc>
                <a:spcPct val="100000"/>
              </a:lnSpc>
              <a:spcBef>
                <a:spcPts val="0"/>
              </a:spcBef>
              <a:spcAft>
                <a:spcPts val="0"/>
              </a:spcAft>
              <a:buSzPts val="1400"/>
              <a:buNone/>
              <a:defRPr/>
            </a:lvl8pPr>
            <a:lvl9pPr lvl="8" algn="ctr">
              <a:lnSpc>
                <a:spcPct val="100000"/>
              </a:lnSpc>
              <a:spcBef>
                <a:spcPts val="0"/>
              </a:spcBef>
              <a:spcAft>
                <a:spcPts val="0"/>
              </a:spcAft>
              <a:buSzPts val="1400"/>
              <a:buNone/>
              <a:defRPr/>
            </a:lvl9pPr>
          </a:lstStyle>
          <a:p/>
        </p:txBody>
      </p:sp>
      <p:sp>
        <p:nvSpPr>
          <p:cNvPr id="47" name="Google Shape;47;p12"/>
          <p:cNvSpPr txBox="1"/>
          <p:nvPr>
            <p:ph idx="1" type="body"/>
          </p:nvPr>
        </p:nvSpPr>
        <p:spPr>
          <a:xfrm rot="5400000">
            <a:off x="4191001" y="-1981199"/>
            <a:ext cx="3810000" cy="10972800"/>
          </a:xfrm>
          <a:prstGeom prst="rect">
            <a:avLst/>
          </a:prstGeom>
          <a:noFill/>
          <a:ln>
            <a:noFill/>
          </a:ln>
        </p:spPr>
        <p:txBody>
          <a:bodyPr anchorCtr="0" anchor="t" bIns="45700" lIns="91425" spcFirstLastPara="1" rIns="91425" wrap="square" tIns="45700">
            <a:noAutofit/>
          </a:bodyPr>
          <a:lstStyle>
            <a:lvl1pPr indent="-342900" lvl="0" marL="457200" algn="l">
              <a:lnSpc>
                <a:spcPct val="100000"/>
              </a:lnSpc>
              <a:spcBef>
                <a:spcPts val="360"/>
              </a:spcBef>
              <a:spcAft>
                <a:spcPts val="0"/>
              </a:spcAft>
              <a:buClr>
                <a:schemeClr val="dk1"/>
              </a:buClr>
              <a:buSzPts val="1800"/>
              <a:buChar char="•"/>
              <a:defRPr/>
            </a:lvl1pPr>
            <a:lvl2pPr indent="-342900" lvl="1" marL="914400" algn="l">
              <a:lnSpc>
                <a:spcPct val="100000"/>
              </a:lnSpc>
              <a:spcBef>
                <a:spcPts val="360"/>
              </a:spcBef>
              <a:spcAft>
                <a:spcPts val="0"/>
              </a:spcAft>
              <a:buClr>
                <a:schemeClr val="dk1"/>
              </a:buClr>
              <a:buSzPts val="1800"/>
              <a:buChar char="–"/>
              <a:defRPr/>
            </a:lvl2pPr>
            <a:lvl3pPr indent="-342900" lvl="2" marL="1371600" algn="l">
              <a:lnSpc>
                <a:spcPct val="100000"/>
              </a:lnSpc>
              <a:spcBef>
                <a:spcPts val="360"/>
              </a:spcBef>
              <a:spcAft>
                <a:spcPts val="0"/>
              </a:spcAft>
              <a:buClr>
                <a:schemeClr val="dk1"/>
              </a:buClr>
              <a:buSzPts val="1800"/>
              <a:buChar char="•"/>
              <a:defRPr/>
            </a:lvl3pPr>
            <a:lvl4pPr indent="-342900" lvl="3" marL="1828800" algn="l">
              <a:lnSpc>
                <a:spcPct val="100000"/>
              </a:lnSpc>
              <a:spcBef>
                <a:spcPts val="360"/>
              </a:spcBef>
              <a:spcAft>
                <a:spcPts val="0"/>
              </a:spcAft>
              <a:buClr>
                <a:schemeClr val="dk1"/>
              </a:buClr>
              <a:buSzPts val="1800"/>
              <a:buChar char="–"/>
              <a:defRPr/>
            </a:lvl4pPr>
            <a:lvl5pPr indent="-342900" lvl="4" marL="2286000" algn="l">
              <a:lnSpc>
                <a:spcPct val="100000"/>
              </a:lnSpc>
              <a:spcBef>
                <a:spcPts val="360"/>
              </a:spcBef>
              <a:spcAft>
                <a:spcPts val="0"/>
              </a:spcAft>
              <a:buClr>
                <a:schemeClr val="dk1"/>
              </a:buClr>
              <a:buSzPts val="1800"/>
              <a:buChar char="»"/>
              <a:defRPr/>
            </a:lvl5pPr>
            <a:lvl6pPr indent="-342900" lvl="5" marL="2743200" algn="l">
              <a:lnSpc>
                <a:spcPct val="100000"/>
              </a:lnSpc>
              <a:spcBef>
                <a:spcPts val="360"/>
              </a:spcBef>
              <a:spcAft>
                <a:spcPts val="0"/>
              </a:spcAft>
              <a:buClr>
                <a:schemeClr val="dk1"/>
              </a:buClr>
              <a:buSzPts val="1800"/>
              <a:buChar char="•"/>
              <a:defRPr/>
            </a:lvl6pPr>
            <a:lvl7pPr indent="-342900" lvl="6" marL="3200400" algn="l">
              <a:lnSpc>
                <a:spcPct val="100000"/>
              </a:lnSpc>
              <a:spcBef>
                <a:spcPts val="360"/>
              </a:spcBef>
              <a:spcAft>
                <a:spcPts val="0"/>
              </a:spcAft>
              <a:buClr>
                <a:schemeClr val="dk1"/>
              </a:buClr>
              <a:buSzPts val="1800"/>
              <a:buChar char="•"/>
              <a:defRPr/>
            </a:lvl7pPr>
            <a:lvl8pPr indent="-342900" lvl="7" marL="3657600" algn="l">
              <a:lnSpc>
                <a:spcPct val="100000"/>
              </a:lnSpc>
              <a:spcBef>
                <a:spcPts val="360"/>
              </a:spcBef>
              <a:spcAft>
                <a:spcPts val="0"/>
              </a:spcAft>
              <a:buClr>
                <a:schemeClr val="dk1"/>
              </a:buClr>
              <a:buSzPts val="1800"/>
              <a:buChar char="•"/>
              <a:defRPr/>
            </a:lvl8pPr>
            <a:lvl9pPr indent="-342900" lvl="8" marL="4114800" algn="l">
              <a:lnSpc>
                <a:spcPct val="100000"/>
              </a:lnSpc>
              <a:spcBef>
                <a:spcPts val="360"/>
              </a:spcBef>
              <a:spcAft>
                <a:spcPts val="0"/>
              </a:spcAft>
              <a:buClr>
                <a:schemeClr val="dk1"/>
              </a:buClr>
              <a:buSzPts val="1800"/>
              <a:buChar char="•"/>
              <a:defRPr/>
            </a:lvl9pPr>
          </a:lstStyle>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ertical Title and Text" type="vertTitleAndTx">
  <p:cSld name="VERTICAL_TITLE_AND_VERTICAL_TEXT">
    <p:spTree>
      <p:nvGrpSpPr>
        <p:cNvPr id="48" name="Shape 48"/>
        <p:cNvGrpSpPr/>
        <p:nvPr/>
      </p:nvGrpSpPr>
      <p:grpSpPr>
        <a:xfrm>
          <a:off x="0" y="0"/>
          <a:ext cx="0" cy="0"/>
          <a:chOff x="0" y="0"/>
          <a:chExt cx="0" cy="0"/>
        </a:xfrm>
      </p:grpSpPr>
      <p:sp>
        <p:nvSpPr>
          <p:cNvPr id="49" name="Google Shape;49;p13"/>
          <p:cNvSpPr txBox="1"/>
          <p:nvPr>
            <p:ph type="title"/>
          </p:nvPr>
        </p:nvSpPr>
        <p:spPr>
          <a:xfrm rot="5400000">
            <a:off x="7772401" y="1600204"/>
            <a:ext cx="4876800" cy="2743200"/>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ctr">
              <a:lnSpc>
                <a:spcPct val="100000"/>
              </a:lnSpc>
              <a:spcBef>
                <a:spcPts val="0"/>
              </a:spcBef>
              <a:spcAft>
                <a:spcPts val="0"/>
              </a:spcAft>
              <a:buSzPts val="1400"/>
              <a:buNone/>
              <a:defRPr/>
            </a:lvl2pPr>
            <a:lvl3pPr lvl="2" algn="ctr">
              <a:lnSpc>
                <a:spcPct val="100000"/>
              </a:lnSpc>
              <a:spcBef>
                <a:spcPts val="0"/>
              </a:spcBef>
              <a:spcAft>
                <a:spcPts val="0"/>
              </a:spcAft>
              <a:buSzPts val="1400"/>
              <a:buNone/>
              <a:defRPr/>
            </a:lvl3pPr>
            <a:lvl4pPr lvl="3" algn="ctr">
              <a:lnSpc>
                <a:spcPct val="100000"/>
              </a:lnSpc>
              <a:spcBef>
                <a:spcPts val="0"/>
              </a:spcBef>
              <a:spcAft>
                <a:spcPts val="0"/>
              </a:spcAft>
              <a:buSzPts val="1400"/>
              <a:buNone/>
              <a:defRPr/>
            </a:lvl4pPr>
            <a:lvl5pPr lvl="4" algn="ctr">
              <a:lnSpc>
                <a:spcPct val="100000"/>
              </a:lnSpc>
              <a:spcBef>
                <a:spcPts val="0"/>
              </a:spcBef>
              <a:spcAft>
                <a:spcPts val="0"/>
              </a:spcAft>
              <a:buSzPts val="1400"/>
              <a:buNone/>
              <a:defRPr/>
            </a:lvl5pPr>
            <a:lvl6pPr lvl="5" algn="ctr">
              <a:lnSpc>
                <a:spcPct val="100000"/>
              </a:lnSpc>
              <a:spcBef>
                <a:spcPts val="0"/>
              </a:spcBef>
              <a:spcAft>
                <a:spcPts val="0"/>
              </a:spcAft>
              <a:buSzPts val="1400"/>
              <a:buNone/>
              <a:defRPr/>
            </a:lvl6pPr>
            <a:lvl7pPr lvl="6" algn="ctr">
              <a:lnSpc>
                <a:spcPct val="100000"/>
              </a:lnSpc>
              <a:spcBef>
                <a:spcPts val="0"/>
              </a:spcBef>
              <a:spcAft>
                <a:spcPts val="0"/>
              </a:spcAft>
              <a:buSzPts val="1400"/>
              <a:buNone/>
              <a:defRPr/>
            </a:lvl7pPr>
            <a:lvl8pPr lvl="7" algn="ctr">
              <a:lnSpc>
                <a:spcPct val="100000"/>
              </a:lnSpc>
              <a:spcBef>
                <a:spcPts val="0"/>
              </a:spcBef>
              <a:spcAft>
                <a:spcPts val="0"/>
              </a:spcAft>
              <a:buSzPts val="1400"/>
              <a:buNone/>
              <a:defRPr/>
            </a:lvl8pPr>
            <a:lvl9pPr lvl="8" algn="ctr">
              <a:lnSpc>
                <a:spcPct val="100000"/>
              </a:lnSpc>
              <a:spcBef>
                <a:spcPts val="0"/>
              </a:spcBef>
              <a:spcAft>
                <a:spcPts val="0"/>
              </a:spcAft>
              <a:buSzPts val="1400"/>
              <a:buNone/>
              <a:defRPr/>
            </a:lvl9pPr>
          </a:lstStyle>
          <a:p/>
        </p:txBody>
      </p:sp>
      <p:sp>
        <p:nvSpPr>
          <p:cNvPr id="50" name="Google Shape;50;p13"/>
          <p:cNvSpPr txBox="1"/>
          <p:nvPr>
            <p:ph idx="1" type="body"/>
          </p:nvPr>
        </p:nvSpPr>
        <p:spPr>
          <a:xfrm rot="5400000">
            <a:off x="2184349" y="-1041446"/>
            <a:ext cx="4876800" cy="8026500"/>
          </a:xfrm>
          <a:prstGeom prst="rect">
            <a:avLst/>
          </a:prstGeom>
          <a:noFill/>
          <a:ln>
            <a:noFill/>
          </a:ln>
        </p:spPr>
        <p:txBody>
          <a:bodyPr anchorCtr="0" anchor="t" bIns="45700" lIns="91425" spcFirstLastPara="1" rIns="91425" wrap="square" tIns="45700">
            <a:noAutofit/>
          </a:bodyPr>
          <a:lstStyle>
            <a:lvl1pPr indent="-342900" lvl="0" marL="457200" algn="l">
              <a:lnSpc>
                <a:spcPct val="100000"/>
              </a:lnSpc>
              <a:spcBef>
                <a:spcPts val="360"/>
              </a:spcBef>
              <a:spcAft>
                <a:spcPts val="0"/>
              </a:spcAft>
              <a:buClr>
                <a:schemeClr val="dk1"/>
              </a:buClr>
              <a:buSzPts val="1800"/>
              <a:buChar char="•"/>
              <a:defRPr/>
            </a:lvl1pPr>
            <a:lvl2pPr indent="-342900" lvl="1" marL="914400" algn="l">
              <a:lnSpc>
                <a:spcPct val="100000"/>
              </a:lnSpc>
              <a:spcBef>
                <a:spcPts val="360"/>
              </a:spcBef>
              <a:spcAft>
                <a:spcPts val="0"/>
              </a:spcAft>
              <a:buClr>
                <a:schemeClr val="dk1"/>
              </a:buClr>
              <a:buSzPts val="1800"/>
              <a:buChar char="–"/>
              <a:defRPr/>
            </a:lvl2pPr>
            <a:lvl3pPr indent="-342900" lvl="2" marL="1371600" algn="l">
              <a:lnSpc>
                <a:spcPct val="100000"/>
              </a:lnSpc>
              <a:spcBef>
                <a:spcPts val="360"/>
              </a:spcBef>
              <a:spcAft>
                <a:spcPts val="0"/>
              </a:spcAft>
              <a:buClr>
                <a:schemeClr val="dk1"/>
              </a:buClr>
              <a:buSzPts val="1800"/>
              <a:buChar char="•"/>
              <a:defRPr/>
            </a:lvl3pPr>
            <a:lvl4pPr indent="-342900" lvl="3" marL="1828800" algn="l">
              <a:lnSpc>
                <a:spcPct val="100000"/>
              </a:lnSpc>
              <a:spcBef>
                <a:spcPts val="360"/>
              </a:spcBef>
              <a:spcAft>
                <a:spcPts val="0"/>
              </a:spcAft>
              <a:buClr>
                <a:schemeClr val="dk1"/>
              </a:buClr>
              <a:buSzPts val="1800"/>
              <a:buChar char="–"/>
              <a:defRPr/>
            </a:lvl4pPr>
            <a:lvl5pPr indent="-342900" lvl="4" marL="2286000" algn="l">
              <a:lnSpc>
                <a:spcPct val="100000"/>
              </a:lnSpc>
              <a:spcBef>
                <a:spcPts val="360"/>
              </a:spcBef>
              <a:spcAft>
                <a:spcPts val="0"/>
              </a:spcAft>
              <a:buClr>
                <a:schemeClr val="dk1"/>
              </a:buClr>
              <a:buSzPts val="1800"/>
              <a:buChar char="»"/>
              <a:defRPr/>
            </a:lvl5pPr>
            <a:lvl6pPr indent="-342900" lvl="5" marL="2743200" algn="l">
              <a:lnSpc>
                <a:spcPct val="100000"/>
              </a:lnSpc>
              <a:spcBef>
                <a:spcPts val="360"/>
              </a:spcBef>
              <a:spcAft>
                <a:spcPts val="0"/>
              </a:spcAft>
              <a:buClr>
                <a:schemeClr val="dk1"/>
              </a:buClr>
              <a:buSzPts val="1800"/>
              <a:buChar char="•"/>
              <a:defRPr/>
            </a:lvl6pPr>
            <a:lvl7pPr indent="-342900" lvl="6" marL="3200400" algn="l">
              <a:lnSpc>
                <a:spcPct val="100000"/>
              </a:lnSpc>
              <a:spcBef>
                <a:spcPts val="360"/>
              </a:spcBef>
              <a:spcAft>
                <a:spcPts val="0"/>
              </a:spcAft>
              <a:buClr>
                <a:schemeClr val="dk1"/>
              </a:buClr>
              <a:buSzPts val="1800"/>
              <a:buChar char="•"/>
              <a:defRPr/>
            </a:lvl7pPr>
            <a:lvl8pPr indent="-342900" lvl="7" marL="3657600" algn="l">
              <a:lnSpc>
                <a:spcPct val="100000"/>
              </a:lnSpc>
              <a:spcBef>
                <a:spcPts val="360"/>
              </a:spcBef>
              <a:spcAft>
                <a:spcPts val="0"/>
              </a:spcAft>
              <a:buClr>
                <a:schemeClr val="dk1"/>
              </a:buClr>
              <a:buSzPts val="1800"/>
              <a:buChar char="•"/>
              <a:defRPr/>
            </a:lvl8pPr>
            <a:lvl9pPr indent="-342900" lvl="8" marL="4114800" algn="l">
              <a:lnSpc>
                <a:spcPct val="100000"/>
              </a:lnSpc>
              <a:spcBef>
                <a:spcPts val="360"/>
              </a:spcBef>
              <a:spcAft>
                <a:spcPts val="0"/>
              </a:spcAft>
              <a:buClr>
                <a:schemeClr val="dk1"/>
              </a:buClr>
              <a:buSzPts val="1800"/>
              <a:buChar char="•"/>
              <a:defRPr/>
            </a:lvl9pPr>
          </a:lstStyle>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Flyer Template">
  <p:cSld name="Flyer Template">
    <p:spTree>
      <p:nvGrpSpPr>
        <p:cNvPr id="51" name="Shape 51"/>
        <p:cNvGrpSpPr/>
        <p:nvPr/>
      </p:nvGrpSpPr>
      <p:grpSpPr>
        <a:xfrm>
          <a:off x="0" y="0"/>
          <a:ext cx="0" cy="0"/>
          <a:chOff x="0" y="0"/>
          <a:chExt cx="0" cy="0"/>
        </a:xfrm>
      </p:grpSpPr>
      <p:sp>
        <p:nvSpPr>
          <p:cNvPr id="52" name="Google Shape;52;p14"/>
          <p:cNvSpPr/>
          <p:nvPr>
            <p:ph idx="2" type="pic"/>
          </p:nvPr>
        </p:nvSpPr>
        <p:spPr>
          <a:xfrm>
            <a:off x="147457" y="745764"/>
            <a:ext cx="3758400" cy="2282700"/>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1000"/>
              </a:spcBef>
              <a:spcAft>
                <a:spcPts val="0"/>
              </a:spcAft>
              <a:buClr>
                <a:schemeClr val="dk1"/>
              </a:buClr>
              <a:buSzPts val="3200"/>
              <a:buFont typeface="Arial"/>
              <a:buNone/>
              <a:defRPr b="0" i="0" sz="3200" u="none" cap="none" strike="noStrike">
                <a:solidFill>
                  <a:schemeClr val="dk1"/>
                </a:solidFill>
                <a:latin typeface="Arial"/>
                <a:ea typeface="Arial"/>
                <a:cs typeface="Arial"/>
                <a:sym typeface="Arial"/>
              </a:defRPr>
            </a:lvl1pPr>
            <a:lvl2pPr lvl="1" marR="0" rtl="0" algn="l">
              <a:lnSpc>
                <a:spcPct val="90000"/>
              </a:lnSpc>
              <a:spcBef>
                <a:spcPts val="50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2pPr>
            <a:lvl3pPr lvl="2" marR="0" rtl="0" algn="l">
              <a:lnSpc>
                <a:spcPct val="90000"/>
              </a:lnSpc>
              <a:spcBef>
                <a:spcPts val="500"/>
              </a:spcBef>
              <a:spcAft>
                <a:spcPts val="0"/>
              </a:spcAft>
              <a:buClr>
                <a:schemeClr val="dk1"/>
              </a:buClr>
              <a:buSzPts val="2400"/>
              <a:buFont typeface="Arial"/>
              <a:buNone/>
              <a:defRPr b="0" i="0" sz="2400" u="none" cap="none" strike="noStrike">
                <a:solidFill>
                  <a:schemeClr val="dk1"/>
                </a:solidFill>
                <a:latin typeface="Arial"/>
                <a:ea typeface="Arial"/>
                <a:cs typeface="Arial"/>
                <a:sym typeface="Arial"/>
              </a:defRPr>
            </a:lvl3pPr>
            <a:lvl4pPr lvl="3" marR="0" rtl="0" algn="l">
              <a:lnSpc>
                <a:spcPct val="90000"/>
              </a:lnSpc>
              <a:spcBef>
                <a:spcPts val="500"/>
              </a:spcBef>
              <a:spcAft>
                <a:spcPts val="0"/>
              </a:spcAft>
              <a:buClr>
                <a:schemeClr val="dk1"/>
              </a:buClr>
              <a:buSzPts val="2000"/>
              <a:buFont typeface="Arial"/>
              <a:buNone/>
              <a:defRPr b="0" i="0" sz="2000" u="none" cap="none" strike="noStrike">
                <a:solidFill>
                  <a:schemeClr val="dk1"/>
                </a:solidFill>
                <a:latin typeface="Arial"/>
                <a:ea typeface="Arial"/>
                <a:cs typeface="Arial"/>
                <a:sym typeface="Arial"/>
              </a:defRPr>
            </a:lvl4pPr>
            <a:lvl5pPr lvl="4" marR="0" rtl="0" algn="l">
              <a:lnSpc>
                <a:spcPct val="90000"/>
              </a:lnSpc>
              <a:spcBef>
                <a:spcPts val="500"/>
              </a:spcBef>
              <a:spcAft>
                <a:spcPts val="0"/>
              </a:spcAft>
              <a:buClr>
                <a:schemeClr val="dk1"/>
              </a:buClr>
              <a:buSzPts val="2000"/>
              <a:buFont typeface="Arial"/>
              <a:buNone/>
              <a:defRPr b="0" i="0" sz="2000" u="none" cap="none" strike="noStrike">
                <a:solidFill>
                  <a:schemeClr val="dk1"/>
                </a:solidFill>
                <a:latin typeface="Arial"/>
                <a:ea typeface="Arial"/>
                <a:cs typeface="Arial"/>
                <a:sym typeface="Arial"/>
              </a:defRPr>
            </a:lvl5pPr>
            <a:lvl6pPr lvl="5" marR="0" rtl="0" algn="l">
              <a:lnSpc>
                <a:spcPct val="90000"/>
              </a:lnSpc>
              <a:spcBef>
                <a:spcPts val="500"/>
              </a:spcBef>
              <a:spcAft>
                <a:spcPts val="0"/>
              </a:spcAft>
              <a:buClr>
                <a:schemeClr val="dk1"/>
              </a:buClr>
              <a:buSzPts val="2000"/>
              <a:buFont typeface="Arial"/>
              <a:buNone/>
              <a:defRPr b="0" i="0" sz="2000" u="none" cap="none" strike="noStrike">
                <a:solidFill>
                  <a:schemeClr val="dk1"/>
                </a:solidFill>
                <a:latin typeface="Arial"/>
                <a:ea typeface="Arial"/>
                <a:cs typeface="Arial"/>
                <a:sym typeface="Arial"/>
              </a:defRPr>
            </a:lvl6pPr>
            <a:lvl7pPr lvl="6" marR="0" rtl="0" algn="l">
              <a:lnSpc>
                <a:spcPct val="90000"/>
              </a:lnSpc>
              <a:spcBef>
                <a:spcPts val="500"/>
              </a:spcBef>
              <a:spcAft>
                <a:spcPts val="0"/>
              </a:spcAft>
              <a:buClr>
                <a:schemeClr val="dk1"/>
              </a:buClr>
              <a:buSzPts val="2000"/>
              <a:buFont typeface="Arial"/>
              <a:buNone/>
              <a:defRPr b="0" i="0" sz="2000" u="none" cap="none" strike="noStrike">
                <a:solidFill>
                  <a:schemeClr val="dk1"/>
                </a:solidFill>
                <a:latin typeface="Arial"/>
                <a:ea typeface="Arial"/>
                <a:cs typeface="Arial"/>
                <a:sym typeface="Arial"/>
              </a:defRPr>
            </a:lvl7pPr>
            <a:lvl8pPr lvl="7" marR="0" rtl="0" algn="l">
              <a:lnSpc>
                <a:spcPct val="90000"/>
              </a:lnSpc>
              <a:spcBef>
                <a:spcPts val="500"/>
              </a:spcBef>
              <a:spcAft>
                <a:spcPts val="0"/>
              </a:spcAft>
              <a:buClr>
                <a:schemeClr val="dk1"/>
              </a:buClr>
              <a:buSzPts val="2000"/>
              <a:buFont typeface="Arial"/>
              <a:buNone/>
              <a:defRPr b="0" i="0" sz="2000" u="none" cap="none" strike="noStrike">
                <a:solidFill>
                  <a:schemeClr val="dk1"/>
                </a:solidFill>
                <a:latin typeface="Arial"/>
                <a:ea typeface="Arial"/>
                <a:cs typeface="Arial"/>
                <a:sym typeface="Arial"/>
              </a:defRPr>
            </a:lvl8pPr>
            <a:lvl9pPr lvl="8" marR="0" rtl="0" algn="l">
              <a:lnSpc>
                <a:spcPct val="90000"/>
              </a:lnSpc>
              <a:spcBef>
                <a:spcPts val="500"/>
              </a:spcBef>
              <a:spcAft>
                <a:spcPts val="0"/>
              </a:spcAft>
              <a:buClr>
                <a:schemeClr val="dk1"/>
              </a:buClr>
              <a:buSzPts val="2000"/>
              <a:buFont typeface="Arial"/>
              <a:buNone/>
              <a:defRPr b="0" i="0" sz="2000" u="none" cap="none" strike="noStrike">
                <a:solidFill>
                  <a:schemeClr val="dk1"/>
                </a:solidFill>
                <a:latin typeface="Arial"/>
                <a:ea typeface="Arial"/>
                <a:cs typeface="Arial"/>
                <a:sym typeface="Arial"/>
              </a:defRPr>
            </a:lvl9pPr>
          </a:lstStyle>
          <a:p/>
        </p:txBody>
      </p:sp>
      <p:sp>
        <p:nvSpPr>
          <p:cNvPr id="53" name="Google Shape;53;p14"/>
          <p:cNvSpPr txBox="1"/>
          <p:nvPr>
            <p:ph idx="1" type="body"/>
          </p:nvPr>
        </p:nvSpPr>
        <p:spPr>
          <a:xfrm>
            <a:off x="147457" y="3200399"/>
            <a:ext cx="10133100" cy="3239700"/>
          </a:xfrm>
          <a:prstGeom prst="rect">
            <a:avLst/>
          </a:prstGeom>
          <a:noFill/>
          <a:ln>
            <a:noFill/>
          </a:ln>
        </p:spPr>
        <p:txBody>
          <a:bodyPr anchorCtr="0" anchor="t" bIns="45700" lIns="91425" spcFirstLastPara="1" rIns="91425" wrap="square" tIns="45700">
            <a:normAutofit/>
          </a:bodyPr>
          <a:lstStyle>
            <a:lvl1pPr indent="-228600" lvl="0" marL="457200" rtl="0" algn="l">
              <a:lnSpc>
                <a:spcPct val="90000"/>
              </a:lnSpc>
              <a:spcBef>
                <a:spcPts val="1000"/>
              </a:spcBef>
              <a:spcAft>
                <a:spcPts val="0"/>
              </a:spcAft>
              <a:buClr>
                <a:schemeClr val="dk1"/>
              </a:buClr>
              <a:buSzPts val="1600"/>
              <a:buFont typeface="Arial"/>
              <a:buNone/>
              <a:defRPr sz="1600"/>
            </a:lvl1pPr>
            <a:lvl2pPr indent="-228600" lvl="1" marL="914400" rtl="0" algn="l">
              <a:lnSpc>
                <a:spcPct val="90000"/>
              </a:lnSpc>
              <a:spcBef>
                <a:spcPts val="500"/>
              </a:spcBef>
              <a:spcAft>
                <a:spcPts val="0"/>
              </a:spcAft>
              <a:buClr>
                <a:schemeClr val="dk1"/>
              </a:buClr>
              <a:buSzPts val="1400"/>
              <a:buNone/>
              <a:defRPr sz="1400"/>
            </a:lvl2pPr>
            <a:lvl3pPr indent="-228600" lvl="2" marL="1371600" rtl="0" algn="l">
              <a:lnSpc>
                <a:spcPct val="90000"/>
              </a:lnSpc>
              <a:spcBef>
                <a:spcPts val="500"/>
              </a:spcBef>
              <a:spcAft>
                <a:spcPts val="0"/>
              </a:spcAft>
              <a:buClr>
                <a:schemeClr val="dk1"/>
              </a:buClr>
              <a:buSzPts val="1200"/>
              <a:buNone/>
              <a:defRPr sz="1200"/>
            </a:lvl3pPr>
            <a:lvl4pPr indent="-228600" lvl="3" marL="1828800" rtl="0" algn="l">
              <a:lnSpc>
                <a:spcPct val="90000"/>
              </a:lnSpc>
              <a:spcBef>
                <a:spcPts val="500"/>
              </a:spcBef>
              <a:spcAft>
                <a:spcPts val="0"/>
              </a:spcAft>
              <a:buClr>
                <a:schemeClr val="dk1"/>
              </a:buClr>
              <a:buSzPts val="1000"/>
              <a:buNone/>
              <a:defRPr sz="1000"/>
            </a:lvl4pPr>
            <a:lvl5pPr indent="-228600" lvl="4" marL="2286000" rtl="0" algn="l">
              <a:lnSpc>
                <a:spcPct val="90000"/>
              </a:lnSpc>
              <a:spcBef>
                <a:spcPts val="500"/>
              </a:spcBef>
              <a:spcAft>
                <a:spcPts val="0"/>
              </a:spcAft>
              <a:buClr>
                <a:schemeClr val="dk1"/>
              </a:buClr>
              <a:buSzPts val="1000"/>
              <a:buNone/>
              <a:defRPr sz="1000"/>
            </a:lvl5pPr>
            <a:lvl6pPr indent="-228600" lvl="5" marL="2743200" rtl="0" algn="l">
              <a:lnSpc>
                <a:spcPct val="90000"/>
              </a:lnSpc>
              <a:spcBef>
                <a:spcPts val="500"/>
              </a:spcBef>
              <a:spcAft>
                <a:spcPts val="0"/>
              </a:spcAft>
              <a:buClr>
                <a:schemeClr val="dk1"/>
              </a:buClr>
              <a:buSzPts val="1000"/>
              <a:buNone/>
              <a:defRPr sz="1000"/>
            </a:lvl6pPr>
            <a:lvl7pPr indent="-228600" lvl="6" marL="3200400" rtl="0" algn="l">
              <a:lnSpc>
                <a:spcPct val="90000"/>
              </a:lnSpc>
              <a:spcBef>
                <a:spcPts val="500"/>
              </a:spcBef>
              <a:spcAft>
                <a:spcPts val="0"/>
              </a:spcAft>
              <a:buClr>
                <a:schemeClr val="dk1"/>
              </a:buClr>
              <a:buSzPts val="1000"/>
              <a:buNone/>
              <a:defRPr sz="1000"/>
            </a:lvl7pPr>
            <a:lvl8pPr indent="-228600" lvl="7" marL="3657600" rtl="0" algn="l">
              <a:lnSpc>
                <a:spcPct val="90000"/>
              </a:lnSpc>
              <a:spcBef>
                <a:spcPts val="500"/>
              </a:spcBef>
              <a:spcAft>
                <a:spcPts val="0"/>
              </a:spcAft>
              <a:buClr>
                <a:schemeClr val="dk1"/>
              </a:buClr>
              <a:buSzPts val="1000"/>
              <a:buNone/>
              <a:defRPr sz="1000"/>
            </a:lvl8pPr>
            <a:lvl9pPr indent="-228600" lvl="8" marL="4114800" rtl="0" algn="l">
              <a:lnSpc>
                <a:spcPct val="90000"/>
              </a:lnSpc>
              <a:spcBef>
                <a:spcPts val="500"/>
              </a:spcBef>
              <a:spcAft>
                <a:spcPts val="0"/>
              </a:spcAft>
              <a:buClr>
                <a:schemeClr val="dk1"/>
              </a:buClr>
              <a:buSzPts val="1000"/>
              <a:buNone/>
              <a:defRPr sz="1000"/>
            </a:lvl9pPr>
          </a:lstStyle>
          <a:p/>
        </p:txBody>
      </p:sp>
      <p:sp>
        <p:nvSpPr>
          <p:cNvPr id="54" name="Google Shape;54;p14"/>
          <p:cNvSpPr/>
          <p:nvPr>
            <p:ph idx="3" type="pic"/>
          </p:nvPr>
        </p:nvSpPr>
        <p:spPr>
          <a:xfrm>
            <a:off x="10464164" y="3429000"/>
            <a:ext cx="1436700" cy="1227000"/>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Arial"/>
                <a:ea typeface="Arial"/>
                <a:cs typeface="Arial"/>
                <a:sym typeface="Arial"/>
              </a:defRPr>
            </a:lvl1pPr>
            <a:lvl2pPr lvl="1"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Arial"/>
                <a:ea typeface="Arial"/>
                <a:cs typeface="Arial"/>
                <a:sym typeface="Arial"/>
              </a:defRPr>
            </a:lvl2pPr>
            <a:lvl3pPr lvl="2"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3pPr>
            <a:lvl4pPr lvl="3"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4pPr>
            <a:lvl5pPr lvl="4"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5pPr>
            <a:lvl6pPr lvl="5"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6pPr>
            <a:lvl7pPr lvl="6"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7pPr>
            <a:lvl8pPr lvl="7"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8pPr>
            <a:lvl9pPr lvl="8"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9pPr>
          </a:lstStyle>
          <a:p/>
        </p:txBody>
      </p:sp>
      <p:sp>
        <p:nvSpPr>
          <p:cNvPr id="55" name="Google Shape;55;p14"/>
          <p:cNvSpPr txBox="1"/>
          <p:nvPr/>
        </p:nvSpPr>
        <p:spPr>
          <a:xfrm>
            <a:off x="3679078" y="2771077"/>
            <a:ext cx="3758400" cy="307800"/>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0" i="0" lang="en-US" sz="1400" u="none" cap="none" strike="noStrike">
                <a:solidFill>
                  <a:srgbClr val="002060"/>
                </a:solidFill>
                <a:latin typeface="Arial"/>
                <a:ea typeface="Arial"/>
                <a:cs typeface="Arial"/>
                <a:sym typeface="Arial"/>
              </a:rPr>
              <a:t>For Additional Information please visit</a:t>
            </a:r>
            <a:r>
              <a:rPr b="0" i="0" lang="en-US" sz="1400" u="none" cap="none" strike="noStrike">
                <a:solidFill>
                  <a:schemeClr val="dk1"/>
                </a:solidFill>
                <a:latin typeface="Arial"/>
                <a:ea typeface="Arial"/>
                <a:cs typeface="Arial"/>
                <a:sym typeface="Arial"/>
              </a:rPr>
              <a:t>:</a:t>
            </a:r>
            <a:endParaRPr/>
          </a:p>
        </p:txBody>
      </p:sp>
      <p:sp>
        <p:nvSpPr>
          <p:cNvPr id="56" name="Google Shape;56;p14"/>
          <p:cNvSpPr txBox="1"/>
          <p:nvPr>
            <p:ph idx="4" type="body"/>
          </p:nvPr>
        </p:nvSpPr>
        <p:spPr>
          <a:xfrm>
            <a:off x="7210697" y="2833510"/>
            <a:ext cx="4690200" cy="183000"/>
          </a:xfrm>
          <a:prstGeom prst="rect">
            <a:avLst/>
          </a:prstGeom>
          <a:noFill/>
          <a:ln>
            <a:noFill/>
          </a:ln>
        </p:spPr>
        <p:txBody>
          <a:bodyPr anchorCtr="0" anchor="t" bIns="45700" lIns="91425" spcFirstLastPara="1" rIns="91425" wrap="square" tIns="45700">
            <a:noAutofit/>
          </a:bodyPr>
          <a:lstStyle>
            <a:lvl1pPr indent="-317500" lvl="0" marL="457200" rtl="0" algn="l">
              <a:lnSpc>
                <a:spcPct val="90000"/>
              </a:lnSpc>
              <a:spcBef>
                <a:spcPts val="1000"/>
              </a:spcBef>
              <a:spcAft>
                <a:spcPts val="0"/>
              </a:spcAft>
              <a:buClr>
                <a:schemeClr val="dk1"/>
              </a:buClr>
              <a:buSzPts val="1400"/>
              <a:buChar char="•"/>
              <a:defRPr sz="1400">
                <a:latin typeface="Arial"/>
                <a:ea typeface="Arial"/>
                <a:cs typeface="Arial"/>
                <a:sym typeface="Arial"/>
              </a:defRPr>
            </a:lvl1pPr>
            <a:lvl2pPr indent="-342900" lvl="1" marL="914400" rtl="0" algn="l">
              <a:lnSpc>
                <a:spcPct val="90000"/>
              </a:lnSpc>
              <a:spcBef>
                <a:spcPts val="500"/>
              </a:spcBef>
              <a:spcAft>
                <a:spcPts val="0"/>
              </a:spcAft>
              <a:buClr>
                <a:schemeClr val="dk1"/>
              </a:buClr>
              <a:buSzPts val="1800"/>
              <a:buChar char="–"/>
              <a:defRPr/>
            </a:lvl2pPr>
            <a:lvl3pPr indent="-342900" lvl="2" marL="1371600" rtl="0" algn="l">
              <a:lnSpc>
                <a:spcPct val="90000"/>
              </a:lnSpc>
              <a:spcBef>
                <a:spcPts val="500"/>
              </a:spcBef>
              <a:spcAft>
                <a:spcPts val="0"/>
              </a:spcAft>
              <a:buClr>
                <a:schemeClr val="dk1"/>
              </a:buClr>
              <a:buSzPts val="1800"/>
              <a:buChar char="•"/>
              <a:defRPr/>
            </a:lvl3pPr>
            <a:lvl4pPr indent="-342900" lvl="3" marL="1828800" rtl="0" algn="l">
              <a:lnSpc>
                <a:spcPct val="90000"/>
              </a:lnSpc>
              <a:spcBef>
                <a:spcPts val="500"/>
              </a:spcBef>
              <a:spcAft>
                <a:spcPts val="0"/>
              </a:spcAft>
              <a:buClr>
                <a:schemeClr val="dk1"/>
              </a:buClr>
              <a:buSzPts val="1800"/>
              <a:buChar char="–"/>
              <a:defRPr/>
            </a:lvl4pPr>
            <a:lvl5pPr indent="-342900" lvl="4" marL="2286000" rtl="0" algn="l">
              <a:lnSpc>
                <a:spcPct val="90000"/>
              </a:lnSpc>
              <a:spcBef>
                <a:spcPts val="500"/>
              </a:spcBef>
              <a:spcAft>
                <a:spcPts val="0"/>
              </a:spcAft>
              <a:buClr>
                <a:schemeClr val="dk1"/>
              </a:buClr>
              <a:buSzPts val="1800"/>
              <a:buChar char="»"/>
              <a:defRPr/>
            </a:lvl5pPr>
            <a:lvl6pPr indent="-342900" lvl="5" marL="2743200" rtl="0" algn="l">
              <a:lnSpc>
                <a:spcPct val="90000"/>
              </a:lnSpc>
              <a:spcBef>
                <a:spcPts val="500"/>
              </a:spcBef>
              <a:spcAft>
                <a:spcPts val="0"/>
              </a:spcAft>
              <a:buClr>
                <a:schemeClr val="dk1"/>
              </a:buClr>
              <a:buSzPts val="1800"/>
              <a:buChar char="•"/>
              <a:defRPr/>
            </a:lvl6pPr>
            <a:lvl7pPr indent="-342900" lvl="6" marL="3200400" rtl="0" algn="l">
              <a:lnSpc>
                <a:spcPct val="90000"/>
              </a:lnSpc>
              <a:spcBef>
                <a:spcPts val="500"/>
              </a:spcBef>
              <a:spcAft>
                <a:spcPts val="0"/>
              </a:spcAft>
              <a:buClr>
                <a:schemeClr val="dk1"/>
              </a:buClr>
              <a:buSzPts val="1800"/>
              <a:buChar char="•"/>
              <a:defRPr/>
            </a:lvl7pPr>
            <a:lvl8pPr indent="-342900" lvl="7" marL="3657600" rtl="0" algn="l">
              <a:lnSpc>
                <a:spcPct val="90000"/>
              </a:lnSpc>
              <a:spcBef>
                <a:spcPts val="500"/>
              </a:spcBef>
              <a:spcAft>
                <a:spcPts val="0"/>
              </a:spcAft>
              <a:buClr>
                <a:schemeClr val="dk1"/>
              </a:buClr>
              <a:buSzPts val="1800"/>
              <a:buChar char="•"/>
              <a:defRPr/>
            </a:lvl8pPr>
            <a:lvl9pPr indent="-342900" lvl="8" marL="4114800" rtl="0" algn="l">
              <a:lnSpc>
                <a:spcPct val="90000"/>
              </a:lnSpc>
              <a:spcBef>
                <a:spcPts val="500"/>
              </a:spcBef>
              <a:spcAft>
                <a:spcPts val="0"/>
              </a:spcAft>
              <a:buClr>
                <a:schemeClr val="dk1"/>
              </a:buClr>
              <a:buSzPts val="1800"/>
              <a:buChar char="•"/>
              <a:defRPr/>
            </a:lvl9pPr>
          </a:lstStyle>
          <a:p/>
        </p:txBody>
      </p:sp>
      <p:sp>
        <p:nvSpPr>
          <p:cNvPr id="57" name="Google Shape;57;p14"/>
          <p:cNvSpPr txBox="1"/>
          <p:nvPr>
            <p:ph idx="5" type="body"/>
          </p:nvPr>
        </p:nvSpPr>
        <p:spPr>
          <a:xfrm>
            <a:off x="4058195" y="745764"/>
            <a:ext cx="7842600" cy="1928100"/>
          </a:xfrm>
          <a:prstGeom prst="rect">
            <a:avLst/>
          </a:prstGeom>
          <a:noFill/>
          <a:ln>
            <a:noFill/>
          </a:ln>
        </p:spPr>
        <p:txBody>
          <a:bodyPr anchorCtr="0" anchor="t" bIns="45700" lIns="91425" spcFirstLastPara="1" rIns="91425" wrap="square" tIns="45700">
            <a:normAutofit/>
          </a:bodyPr>
          <a:lstStyle>
            <a:lvl1pPr indent="-228600" lvl="0" marL="457200" rtl="0" algn="l">
              <a:lnSpc>
                <a:spcPct val="90000"/>
              </a:lnSpc>
              <a:spcBef>
                <a:spcPts val="1000"/>
              </a:spcBef>
              <a:spcAft>
                <a:spcPts val="0"/>
              </a:spcAft>
              <a:buClr>
                <a:schemeClr val="dk1"/>
              </a:buClr>
              <a:buSzPts val="2800"/>
              <a:buFont typeface="Arial"/>
              <a:buNone/>
              <a:defRPr sz="2800"/>
            </a:lvl1pPr>
            <a:lvl2pPr indent="-228600" lvl="1" marL="914400" rtl="0" algn="l">
              <a:lnSpc>
                <a:spcPct val="90000"/>
              </a:lnSpc>
              <a:spcBef>
                <a:spcPts val="500"/>
              </a:spcBef>
              <a:spcAft>
                <a:spcPts val="0"/>
              </a:spcAft>
              <a:buClr>
                <a:schemeClr val="dk1"/>
              </a:buClr>
              <a:buSzPts val="1400"/>
              <a:buNone/>
              <a:defRPr sz="1400"/>
            </a:lvl2pPr>
            <a:lvl3pPr indent="-228600" lvl="2" marL="1371600" rtl="0" algn="l">
              <a:lnSpc>
                <a:spcPct val="90000"/>
              </a:lnSpc>
              <a:spcBef>
                <a:spcPts val="500"/>
              </a:spcBef>
              <a:spcAft>
                <a:spcPts val="0"/>
              </a:spcAft>
              <a:buClr>
                <a:schemeClr val="dk1"/>
              </a:buClr>
              <a:buSzPts val="1200"/>
              <a:buNone/>
              <a:defRPr sz="1200"/>
            </a:lvl3pPr>
            <a:lvl4pPr indent="-228600" lvl="3" marL="1828800" rtl="0" algn="l">
              <a:lnSpc>
                <a:spcPct val="90000"/>
              </a:lnSpc>
              <a:spcBef>
                <a:spcPts val="500"/>
              </a:spcBef>
              <a:spcAft>
                <a:spcPts val="0"/>
              </a:spcAft>
              <a:buClr>
                <a:schemeClr val="dk1"/>
              </a:buClr>
              <a:buSzPts val="1000"/>
              <a:buNone/>
              <a:defRPr sz="1000"/>
            </a:lvl4pPr>
            <a:lvl5pPr indent="-228600" lvl="4" marL="2286000" rtl="0" algn="l">
              <a:lnSpc>
                <a:spcPct val="90000"/>
              </a:lnSpc>
              <a:spcBef>
                <a:spcPts val="500"/>
              </a:spcBef>
              <a:spcAft>
                <a:spcPts val="0"/>
              </a:spcAft>
              <a:buClr>
                <a:schemeClr val="dk1"/>
              </a:buClr>
              <a:buSzPts val="1000"/>
              <a:buNone/>
              <a:defRPr sz="1000"/>
            </a:lvl5pPr>
            <a:lvl6pPr indent="-228600" lvl="5" marL="2743200" rtl="0" algn="l">
              <a:lnSpc>
                <a:spcPct val="90000"/>
              </a:lnSpc>
              <a:spcBef>
                <a:spcPts val="500"/>
              </a:spcBef>
              <a:spcAft>
                <a:spcPts val="0"/>
              </a:spcAft>
              <a:buClr>
                <a:schemeClr val="dk1"/>
              </a:buClr>
              <a:buSzPts val="1000"/>
              <a:buNone/>
              <a:defRPr sz="1000"/>
            </a:lvl6pPr>
            <a:lvl7pPr indent="-228600" lvl="6" marL="3200400" rtl="0" algn="l">
              <a:lnSpc>
                <a:spcPct val="90000"/>
              </a:lnSpc>
              <a:spcBef>
                <a:spcPts val="500"/>
              </a:spcBef>
              <a:spcAft>
                <a:spcPts val="0"/>
              </a:spcAft>
              <a:buClr>
                <a:schemeClr val="dk1"/>
              </a:buClr>
              <a:buSzPts val="1000"/>
              <a:buNone/>
              <a:defRPr sz="1000"/>
            </a:lvl7pPr>
            <a:lvl8pPr indent="-228600" lvl="7" marL="3657600" rtl="0" algn="l">
              <a:lnSpc>
                <a:spcPct val="90000"/>
              </a:lnSpc>
              <a:spcBef>
                <a:spcPts val="500"/>
              </a:spcBef>
              <a:spcAft>
                <a:spcPts val="0"/>
              </a:spcAft>
              <a:buClr>
                <a:schemeClr val="dk1"/>
              </a:buClr>
              <a:buSzPts val="1000"/>
              <a:buNone/>
              <a:defRPr sz="1000"/>
            </a:lvl8pPr>
            <a:lvl9pPr indent="-228600" lvl="8" marL="4114800" rtl="0" algn="l">
              <a:lnSpc>
                <a:spcPct val="90000"/>
              </a:lnSpc>
              <a:spcBef>
                <a:spcPts val="500"/>
              </a:spcBef>
              <a:spcAft>
                <a:spcPts val="0"/>
              </a:spcAft>
              <a:buClr>
                <a:schemeClr val="dk1"/>
              </a:buClr>
              <a:buSzPts val="1000"/>
              <a:buNone/>
              <a:defRPr sz="1000"/>
            </a:lvl9pPr>
          </a:lstStyle>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Flyer Template 1">
  <p:cSld name="Flyer Template_1">
    <p:spTree>
      <p:nvGrpSpPr>
        <p:cNvPr id="58" name="Shape 58"/>
        <p:cNvGrpSpPr/>
        <p:nvPr/>
      </p:nvGrpSpPr>
      <p:grpSpPr>
        <a:xfrm>
          <a:off x="0" y="0"/>
          <a:ext cx="0" cy="0"/>
          <a:chOff x="0" y="0"/>
          <a:chExt cx="0" cy="0"/>
        </a:xfrm>
      </p:grpSpPr>
      <p:sp>
        <p:nvSpPr>
          <p:cNvPr id="59" name="Google Shape;59;p15"/>
          <p:cNvSpPr/>
          <p:nvPr>
            <p:ph idx="2" type="pic"/>
          </p:nvPr>
        </p:nvSpPr>
        <p:spPr>
          <a:xfrm>
            <a:off x="147457" y="745764"/>
            <a:ext cx="3758400" cy="2282700"/>
          </a:xfrm>
          <a:prstGeom prst="rect">
            <a:avLst/>
          </a:prstGeom>
          <a:noFill/>
          <a:ln>
            <a:noFill/>
          </a:ln>
        </p:spPr>
      </p:sp>
      <p:sp>
        <p:nvSpPr>
          <p:cNvPr id="60" name="Google Shape;60;p15"/>
          <p:cNvSpPr txBox="1"/>
          <p:nvPr>
            <p:ph idx="1" type="body"/>
          </p:nvPr>
        </p:nvSpPr>
        <p:spPr>
          <a:xfrm>
            <a:off x="147457" y="3200399"/>
            <a:ext cx="10133100" cy="3239700"/>
          </a:xfrm>
          <a:prstGeom prst="rect">
            <a:avLst/>
          </a:prstGeom>
          <a:noFill/>
          <a:ln>
            <a:noFill/>
          </a:ln>
        </p:spPr>
        <p:txBody>
          <a:bodyPr anchorCtr="0" anchor="t" bIns="45700" lIns="91425" spcFirstLastPara="1" rIns="91425" wrap="square" tIns="45700">
            <a:normAutofit/>
          </a:bodyPr>
          <a:lstStyle>
            <a:lvl1pPr indent="-228600" lvl="0" marL="457200" rtl="0" algn="l">
              <a:lnSpc>
                <a:spcPct val="90000"/>
              </a:lnSpc>
              <a:spcBef>
                <a:spcPts val="1000"/>
              </a:spcBef>
              <a:spcAft>
                <a:spcPts val="0"/>
              </a:spcAft>
              <a:buClr>
                <a:schemeClr val="dk1"/>
              </a:buClr>
              <a:buSzPts val="1600"/>
              <a:buFont typeface="Arial"/>
              <a:buNone/>
              <a:defRPr sz="1600"/>
            </a:lvl1pPr>
            <a:lvl2pPr indent="-228600" lvl="1" marL="914400" rtl="0" algn="l">
              <a:lnSpc>
                <a:spcPct val="90000"/>
              </a:lnSpc>
              <a:spcBef>
                <a:spcPts val="500"/>
              </a:spcBef>
              <a:spcAft>
                <a:spcPts val="0"/>
              </a:spcAft>
              <a:buClr>
                <a:schemeClr val="dk1"/>
              </a:buClr>
              <a:buSzPts val="1400"/>
              <a:buNone/>
              <a:defRPr sz="1400"/>
            </a:lvl2pPr>
            <a:lvl3pPr indent="-228600" lvl="2" marL="1371600" rtl="0" algn="l">
              <a:lnSpc>
                <a:spcPct val="90000"/>
              </a:lnSpc>
              <a:spcBef>
                <a:spcPts val="500"/>
              </a:spcBef>
              <a:spcAft>
                <a:spcPts val="0"/>
              </a:spcAft>
              <a:buClr>
                <a:schemeClr val="dk1"/>
              </a:buClr>
              <a:buSzPts val="1200"/>
              <a:buNone/>
              <a:defRPr sz="1200"/>
            </a:lvl3pPr>
            <a:lvl4pPr indent="-228600" lvl="3" marL="1828800" rtl="0" algn="l">
              <a:lnSpc>
                <a:spcPct val="90000"/>
              </a:lnSpc>
              <a:spcBef>
                <a:spcPts val="500"/>
              </a:spcBef>
              <a:spcAft>
                <a:spcPts val="0"/>
              </a:spcAft>
              <a:buClr>
                <a:schemeClr val="dk1"/>
              </a:buClr>
              <a:buSzPts val="1000"/>
              <a:buNone/>
              <a:defRPr sz="1000"/>
            </a:lvl4pPr>
            <a:lvl5pPr indent="-228600" lvl="4" marL="2286000" rtl="0" algn="l">
              <a:lnSpc>
                <a:spcPct val="90000"/>
              </a:lnSpc>
              <a:spcBef>
                <a:spcPts val="500"/>
              </a:spcBef>
              <a:spcAft>
                <a:spcPts val="0"/>
              </a:spcAft>
              <a:buClr>
                <a:schemeClr val="dk1"/>
              </a:buClr>
              <a:buSzPts val="1000"/>
              <a:buNone/>
              <a:defRPr sz="1000"/>
            </a:lvl5pPr>
            <a:lvl6pPr indent="-228600" lvl="5" marL="2743200" rtl="0" algn="l">
              <a:lnSpc>
                <a:spcPct val="90000"/>
              </a:lnSpc>
              <a:spcBef>
                <a:spcPts val="500"/>
              </a:spcBef>
              <a:spcAft>
                <a:spcPts val="0"/>
              </a:spcAft>
              <a:buClr>
                <a:schemeClr val="dk1"/>
              </a:buClr>
              <a:buSzPts val="1000"/>
              <a:buNone/>
              <a:defRPr sz="1000"/>
            </a:lvl6pPr>
            <a:lvl7pPr indent="-228600" lvl="6" marL="3200400" rtl="0" algn="l">
              <a:lnSpc>
                <a:spcPct val="90000"/>
              </a:lnSpc>
              <a:spcBef>
                <a:spcPts val="500"/>
              </a:spcBef>
              <a:spcAft>
                <a:spcPts val="0"/>
              </a:spcAft>
              <a:buClr>
                <a:schemeClr val="dk1"/>
              </a:buClr>
              <a:buSzPts val="1000"/>
              <a:buNone/>
              <a:defRPr sz="1000"/>
            </a:lvl7pPr>
            <a:lvl8pPr indent="-228600" lvl="7" marL="3657600" rtl="0" algn="l">
              <a:lnSpc>
                <a:spcPct val="90000"/>
              </a:lnSpc>
              <a:spcBef>
                <a:spcPts val="500"/>
              </a:spcBef>
              <a:spcAft>
                <a:spcPts val="0"/>
              </a:spcAft>
              <a:buClr>
                <a:schemeClr val="dk1"/>
              </a:buClr>
              <a:buSzPts val="1000"/>
              <a:buNone/>
              <a:defRPr sz="1000"/>
            </a:lvl8pPr>
            <a:lvl9pPr indent="-228600" lvl="8" marL="4114800" rtl="0" algn="l">
              <a:lnSpc>
                <a:spcPct val="90000"/>
              </a:lnSpc>
              <a:spcBef>
                <a:spcPts val="500"/>
              </a:spcBef>
              <a:spcAft>
                <a:spcPts val="0"/>
              </a:spcAft>
              <a:buClr>
                <a:schemeClr val="dk1"/>
              </a:buClr>
              <a:buSzPts val="1000"/>
              <a:buNone/>
              <a:defRPr sz="1000"/>
            </a:lvl9pPr>
          </a:lstStyle>
          <a:p/>
        </p:txBody>
      </p:sp>
      <p:sp>
        <p:nvSpPr>
          <p:cNvPr id="61" name="Google Shape;61;p15"/>
          <p:cNvSpPr/>
          <p:nvPr>
            <p:ph idx="3" type="pic"/>
          </p:nvPr>
        </p:nvSpPr>
        <p:spPr>
          <a:xfrm>
            <a:off x="10464164" y="3429000"/>
            <a:ext cx="1436700" cy="1227000"/>
          </a:xfrm>
          <a:prstGeom prst="rect">
            <a:avLst/>
          </a:prstGeom>
          <a:noFill/>
          <a:ln>
            <a:noFill/>
          </a:ln>
        </p:spPr>
      </p:sp>
      <p:sp>
        <p:nvSpPr>
          <p:cNvPr id="62" name="Google Shape;62;p15"/>
          <p:cNvSpPr txBox="1"/>
          <p:nvPr/>
        </p:nvSpPr>
        <p:spPr>
          <a:xfrm>
            <a:off x="3679078" y="2771077"/>
            <a:ext cx="3758400" cy="307800"/>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en-US" sz="1400">
                <a:solidFill>
                  <a:srgbClr val="002060"/>
                </a:solidFill>
                <a:latin typeface="Arial"/>
                <a:ea typeface="Arial"/>
                <a:cs typeface="Arial"/>
                <a:sym typeface="Arial"/>
              </a:rPr>
              <a:t>For Additional Information please visit</a:t>
            </a:r>
            <a:r>
              <a:rPr lang="en-US" sz="1400">
                <a:solidFill>
                  <a:schemeClr val="dk1"/>
                </a:solidFill>
                <a:latin typeface="Arial"/>
                <a:ea typeface="Arial"/>
                <a:cs typeface="Arial"/>
                <a:sym typeface="Arial"/>
              </a:rPr>
              <a:t>:</a:t>
            </a:r>
            <a:endParaRPr/>
          </a:p>
        </p:txBody>
      </p:sp>
      <p:sp>
        <p:nvSpPr>
          <p:cNvPr id="63" name="Google Shape;63;p15"/>
          <p:cNvSpPr txBox="1"/>
          <p:nvPr>
            <p:ph idx="4" type="body"/>
          </p:nvPr>
        </p:nvSpPr>
        <p:spPr>
          <a:xfrm>
            <a:off x="7210697" y="2833510"/>
            <a:ext cx="4690200" cy="183000"/>
          </a:xfrm>
          <a:prstGeom prst="rect">
            <a:avLst/>
          </a:prstGeom>
          <a:noFill/>
          <a:ln>
            <a:noFill/>
          </a:ln>
        </p:spPr>
        <p:txBody>
          <a:bodyPr anchorCtr="0" anchor="t" bIns="45700" lIns="91425" spcFirstLastPara="1" rIns="91425" wrap="square" tIns="45700">
            <a:noAutofit/>
          </a:bodyPr>
          <a:lstStyle>
            <a:lvl1pPr indent="-317500" lvl="0" marL="457200" rtl="0" algn="l">
              <a:lnSpc>
                <a:spcPct val="90000"/>
              </a:lnSpc>
              <a:spcBef>
                <a:spcPts val="1000"/>
              </a:spcBef>
              <a:spcAft>
                <a:spcPts val="0"/>
              </a:spcAft>
              <a:buClr>
                <a:schemeClr val="dk1"/>
              </a:buClr>
              <a:buSzPts val="1400"/>
              <a:buChar char="•"/>
              <a:defRPr sz="1400">
                <a:latin typeface="Arial"/>
                <a:ea typeface="Arial"/>
                <a:cs typeface="Arial"/>
                <a:sym typeface="Arial"/>
              </a:defRPr>
            </a:lvl1pPr>
            <a:lvl2pPr indent="-342900" lvl="1" marL="914400" rtl="0" algn="l">
              <a:lnSpc>
                <a:spcPct val="90000"/>
              </a:lnSpc>
              <a:spcBef>
                <a:spcPts val="500"/>
              </a:spcBef>
              <a:spcAft>
                <a:spcPts val="0"/>
              </a:spcAft>
              <a:buClr>
                <a:schemeClr val="dk1"/>
              </a:buClr>
              <a:buSzPts val="1800"/>
              <a:buChar char="–"/>
              <a:defRPr/>
            </a:lvl2pPr>
            <a:lvl3pPr indent="-342900" lvl="2" marL="1371600" rtl="0" algn="l">
              <a:lnSpc>
                <a:spcPct val="90000"/>
              </a:lnSpc>
              <a:spcBef>
                <a:spcPts val="500"/>
              </a:spcBef>
              <a:spcAft>
                <a:spcPts val="0"/>
              </a:spcAft>
              <a:buClr>
                <a:schemeClr val="dk1"/>
              </a:buClr>
              <a:buSzPts val="1800"/>
              <a:buChar char="•"/>
              <a:defRPr/>
            </a:lvl3pPr>
            <a:lvl4pPr indent="-342900" lvl="3" marL="1828800" rtl="0" algn="l">
              <a:lnSpc>
                <a:spcPct val="90000"/>
              </a:lnSpc>
              <a:spcBef>
                <a:spcPts val="500"/>
              </a:spcBef>
              <a:spcAft>
                <a:spcPts val="0"/>
              </a:spcAft>
              <a:buClr>
                <a:schemeClr val="dk1"/>
              </a:buClr>
              <a:buSzPts val="1800"/>
              <a:buChar char="–"/>
              <a:defRPr/>
            </a:lvl4pPr>
            <a:lvl5pPr indent="-342900" lvl="4" marL="2286000" rtl="0" algn="l">
              <a:lnSpc>
                <a:spcPct val="90000"/>
              </a:lnSpc>
              <a:spcBef>
                <a:spcPts val="500"/>
              </a:spcBef>
              <a:spcAft>
                <a:spcPts val="0"/>
              </a:spcAft>
              <a:buClr>
                <a:schemeClr val="dk1"/>
              </a:buClr>
              <a:buSzPts val="1800"/>
              <a:buChar char="»"/>
              <a:defRPr/>
            </a:lvl5pPr>
            <a:lvl6pPr indent="-342900" lvl="5" marL="2743200" rtl="0" algn="l">
              <a:lnSpc>
                <a:spcPct val="90000"/>
              </a:lnSpc>
              <a:spcBef>
                <a:spcPts val="500"/>
              </a:spcBef>
              <a:spcAft>
                <a:spcPts val="0"/>
              </a:spcAft>
              <a:buClr>
                <a:schemeClr val="dk1"/>
              </a:buClr>
              <a:buSzPts val="1800"/>
              <a:buChar char="•"/>
              <a:defRPr/>
            </a:lvl6pPr>
            <a:lvl7pPr indent="-342900" lvl="6" marL="3200400" rtl="0" algn="l">
              <a:lnSpc>
                <a:spcPct val="90000"/>
              </a:lnSpc>
              <a:spcBef>
                <a:spcPts val="500"/>
              </a:spcBef>
              <a:spcAft>
                <a:spcPts val="0"/>
              </a:spcAft>
              <a:buClr>
                <a:schemeClr val="dk1"/>
              </a:buClr>
              <a:buSzPts val="1800"/>
              <a:buChar char="•"/>
              <a:defRPr/>
            </a:lvl7pPr>
            <a:lvl8pPr indent="-342900" lvl="7" marL="3657600" rtl="0" algn="l">
              <a:lnSpc>
                <a:spcPct val="90000"/>
              </a:lnSpc>
              <a:spcBef>
                <a:spcPts val="500"/>
              </a:spcBef>
              <a:spcAft>
                <a:spcPts val="0"/>
              </a:spcAft>
              <a:buClr>
                <a:schemeClr val="dk1"/>
              </a:buClr>
              <a:buSzPts val="1800"/>
              <a:buChar char="•"/>
              <a:defRPr/>
            </a:lvl8pPr>
            <a:lvl9pPr indent="-342900" lvl="8" marL="4114800" rtl="0" algn="l">
              <a:lnSpc>
                <a:spcPct val="90000"/>
              </a:lnSpc>
              <a:spcBef>
                <a:spcPts val="500"/>
              </a:spcBef>
              <a:spcAft>
                <a:spcPts val="0"/>
              </a:spcAft>
              <a:buClr>
                <a:schemeClr val="dk1"/>
              </a:buClr>
              <a:buSzPts val="1800"/>
              <a:buChar char="•"/>
              <a:defRPr/>
            </a:lvl9pPr>
          </a:lstStyle>
          <a:p/>
        </p:txBody>
      </p:sp>
      <p:sp>
        <p:nvSpPr>
          <p:cNvPr id="64" name="Google Shape;64;p15"/>
          <p:cNvSpPr txBox="1"/>
          <p:nvPr>
            <p:ph idx="5" type="body"/>
          </p:nvPr>
        </p:nvSpPr>
        <p:spPr>
          <a:xfrm>
            <a:off x="4058195" y="745764"/>
            <a:ext cx="7842600" cy="1928100"/>
          </a:xfrm>
          <a:prstGeom prst="rect">
            <a:avLst/>
          </a:prstGeom>
          <a:noFill/>
          <a:ln>
            <a:noFill/>
          </a:ln>
        </p:spPr>
        <p:txBody>
          <a:bodyPr anchorCtr="0" anchor="t" bIns="45700" lIns="91425" spcFirstLastPara="1" rIns="91425" wrap="square" tIns="45700">
            <a:normAutofit/>
          </a:bodyPr>
          <a:lstStyle>
            <a:lvl1pPr indent="-228600" lvl="0" marL="457200" rtl="0" algn="l">
              <a:lnSpc>
                <a:spcPct val="90000"/>
              </a:lnSpc>
              <a:spcBef>
                <a:spcPts val="1000"/>
              </a:spcBef>
              <a:spcAft>
                <a:spcPts val="0"/>
              </a:spcAft>
              <a:buClr>
                <a:schemeClr val="dk1"/>
              </a:buClr>
              <a:buSzPts val="2800"/>
              <a:buFont typeface="Arial"/>
              <a:buNone/>
              <a:defRPr sz="2800"/>
            </a:lvl1pPr>
            <a:lvl2pPr indent="-228600" lvl="1" marL="914400" rtl="0" algn="l">
              <a:lnSpc>
                <a:spcPct val="90000"/>
              </a:lnSpc>
              <a:spcBef>
                <a:spcPts val="500"/>
              </a:spcBef>
              <a:spcAft>
                <a:spcPts val="0"/>
              </a:spcAft>
              <a:buClr>
                <a:schemeClr val="dk1"/>
              </a:buClr>
              <a:buSzPts val="1400"/>
              <a:buNone/>
              <a:defRPr sz="1400"/>
            </a:lvl2pPr>
            <a:lvl3pPr indent="-228600" lvl="2" marL="1371600" rtl="0" algn="l">
              <a:lnSpc>
                <a:spcPct val="90000"/>
              </a:lnSpc>
              <a:spcBef>
                <a:spcPts val="500"/>
              </a:spcBef>
              <a:spcAft>
                <a:spcPts val="0"/>
              </a:spcAft>
              <a:buClr>
                <a:schemeClr val="dk1"/>
              </a:buClr>
              <a:buSzPts val="1200"/>
              <a:buNone/>
              <a:defRPr sz="1200"/>
            </a:lvl3pPr>
            <a:lvl4pPr indent="-228600" lvl="3" marL="1828800" rtl="0" algn="l">
              <a:lnSpc>
                <a:spcPct val="90000"/>
              </a:lnSpc>
              <a:spcBef>
                <a:spcPts val="500"/>
              </a:spcBef>
              <a:spcAft>
                <a:spcPts val="0"/>
              </a:spcAft>
              <a:buClr>
                <a:schemeClr val="dk1"/>
              </a:buClr>
              <a:buSzPts val="1000"/>
              <a:buNone/>
              <a:defRPr sz="1000"/>
            </a:lvl4pPr>
            <a:lvl5pPr indent="-228600" lvl="4" marL="2286000" rtl="0" algn="l">
              <a:lnSpc>
                <a:spcPct val="90000"/>
              </a:lnSpc>
              <a:spcBef>
                <a:spcPts val="500"/>
              </a:spcBef>
              <a:spcAft>
                <a:spcPts val="0"/>
              </a:spcAft>
              <a:buClr>
                <a:schemeClr val="dk1"/>
              </a:buClr>
              <a:buSzPts val="1000"/>
              <a:buNone/>
              <a:defRPr sz="1000"/>
            </a:lvl5pPr>
            <a:lvl6pPr indent="-228600" lvl="5" marL="2743200" rtl="0" algn="l">
              <a:lnSpc>
                <a:spcPct val="90000"/>
              </a:lnSpc>
              <a:spcBef>
                <a:spcPts val="500"/>
              </a:spcBef>
              <a:spcAft>
                <a:spcPts val="0"/>
              </a:spcAft>
              <a:buClr>
                <a:schemeClr val="dk1"/>
              </a:buClr>
              <a:buSzPts val="1000"/>
              <a:buNone/>
              <a:defRPr sz="1000"/>
            </a:lvl6pPr>
            <a:lvl7pPr indent="-228600" lvl="6" marL="3200400" rtl="0" algn="l">
              <a:lnSpc>
                <a:spcPct val="90000"/>
              </a:lnSpc>
              <a:spcBef>
                <a:spcPts val="500"/>
              </a:spcBef>
              <a:spcAft>
                <a:spcPts val="0"/>
              </a:spcAft>
              <a:buClr>
                <a:schemeClr val="dk1"/>
              </a:buClr>
              <a:buSzPts val="1000"/>
              <a:buNone/>
              <a:defRPr sz="1000"/>
            </a:lvl7pPr>
            <a:lvl8pPr indent="-228600" lvl="7" marL="3657600" rtl="0" algn="l">
              <a:lnSpc>
                <a:spcPct val="90000"/>
              </a:lnSpc>
              <a:spcBef>
                <a:spcPts val="500"/>
              </a:spcBef>
              <a:spcAft>
                <a:spcPts val="0"/>
              </a:spcAft>
              <a:buClr>
                <a:schemeClr val="dk1"/>
              </a:buClr>
              <a:buSzPts val="1000"/>
              <a:buNone/>
              <a:defRPr sz="1000"/>
            </a:lvl8pPr>
            <a:lvl9pPr indent="-228600" lvl="8" marL="4114800" rtl="0" algn="l">
              <a:lnSpc>
                <a:spcPct val="90000"/>
              </a:lnSpc>
              <a:spcBef>
                <a:spcPts val="500"/>
              </a:spcBef>
              <a:spcAft>
                <a:spcPts val="0"/>
              </a:spcAft>
              <a:buClr>
                <a:schemeClr val="dk1"/>
              </a:buClr>
              <a:buSzPts val="1000"/>
              <a:buNone/>
              <a:defRPr sz="1000"/>
            </a:lvl9pPr>
          </a:lstStyle>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16" name="Shape 16"/>
        <p:cNvGrpSpPr/>
        <p:nvPr/>
      </p:nvGrpSpPr>
      <p:grpSpPr>
        <a:xfrm>
          <a:off x="0" y="0"/>
          <a:ext cx="0" cy="0"/>
          <a:chOff x="0" y="0"/>
          <a:chExt cx="0" cy="0"/>
        </a:xfrm>
      </p:grpSpPr>
      <p:sp>
        <p:nvSpPr>
          <p:cNvPr id="17" name="Google Shape;17;p3"/>
          <p:cNvSpPr txBox="1"/>
          <p:nvPr>
            <p:ph type="title"/>
          </p:nvPr>
        </p:nvSpPr>
        <p:spPr>
          <a:xfrm>
            <a:off x="609600" y="533400"/>
            <a:ext cx="10972800" cy="914400"/>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ctr">
              <a:lnSpc>
                <a:spcPct val="100000"/>
              </a:lnSpc>
              <a:spcBef>
                <a:spcPts val="0"/>
              </a:spcBef>
              <a:spcAft>
                <a:spcPts val="0"/>
              </a:spcAft>
              <a:buSzPts val="1400"/>
              <a:buNone/>
              <a:defRPr/>
            </a:lvl2pPr>
            <a:lvl3pPr lvl="2" algn="ctr">
              <a:lnSpc>
                <a:spcPct val="100000"/>
              </a:lnSpc>
              <a:spcBef>
                <a:spcPts val="0"/>
              </a:spcBef>
              <a:spcAft>
                <a:spcPts val="0"/>
              </a:spcAft>
              <a:buSzPts val="1400"/>
              <a:buNone/>
              <a:defRPr/>
            </a:lvl3pPr>
            <a:lvl4pPr lvl="3" algn="ctr">
              <a:lnSpc>
                <a:spcPct val="100000"/>
              </a:lnSpc>
              <a:spcBef>
                <a:spcPts val="0"/>
              </a:spcBef>
              <a:spcAft>
                <a:spcPts val="0"/>
              </a:spcAft>
              <a:buSzPts val="1400"/>
              <a:buNone/>
              <a:defRPr/>
            </a:lvl4pPr>
            <a:lvl5pPr lvl="4" algn="ctr">
              <a:lnSpc>
                <a:spcPct val="100000"/>
              </a:lnSpc>
              <a:spcBef>
                <a:spcPts val="0"/>
              </a:spcBef>
              <a:spcAft>
                <a:spcPts val="0"/>
              </a:spcAft>
              <a:buSzPts val="1400"/>
              <a:buNone/>
              <a:defRPr/>
            </a:lvl5pPr>
            <a:lvl6pPr lvl="5" algn="ctr">
              <a:lnSpc>
                <a:spcPct val="100000"/>
              </a:lnSpc>
              <a:spcBef>
                <a:spcPts val="0"/>
              </a:spcBef>
              <a:spcAft>
                <a:spcPts val="0"/>
              </a:spcAft>
              <a:buSzPts val="1400"/>
              <a:buNone/>
              <a:defRPr/>
            </a:lvl6pPr>
            <a:lvl7pPr lvl="6" algn="ctr">
              <a:lnSpc>
                <a:spcPct val="100000"/>
              </a:lnSpc>
              <a:spcBef>
                <a:spcPts val="0"/>
              </a:spcBef>
              <a:spcAft>
                <a:spcPts val="0"/>
              </a:spcAft>
              <a:buSzPts val="1400"/>
              <a:buNone/>
              <a:defRPr/>
            </a:lvl7pPr>
            <a:lvl8pPr lvl="7" algn="ctr">
              <a:lnSpc>
                <a:spcPct val="100000"/>
              </a:lnSpc>
              <a:spcBef>
                <a:spcPts val="0"/>
              </a:spcBef>
              <a:spcAft>
                <a:spcPts val="0"/>
              </a:spcAft>
              <a:buSzPts val="1400"/>
              <a:buNone/>
              <a:defRPr/>
            </a:lvl8pPr>
            <a:lvl9pPr lvl="8" algn="ctr">
              <a:lnSpc>
                <a:spcPct val="100000"/>
              </a:lnSpc>
              <a:spcBef>
                <a:spcPts val="0"/>
              </a:spcBef>
              <a:spcAft>
                <a:spcPts val="0"/>
              </a:spcAft>
              <a:buSzPts val="1400"/>
              <a:buNone/>
              <a:defRPr/>
            </a:lvl9pPr>
          </a:lstStyle>
          <a:p/>
        </p:txBody>
      </p:sp>
      <p:sp>
        <p:nvSpPr>
          <p:cNvPr id="18" name="Google Shape;18;p3"/>
          <p:cNvSpPr txBox="1"/>
          <p:nvPr>
            <p:ph idx="1" type="body"/>
          </p:nvPr>
        </p:nvSpPr>
        <p:spPr>
          <a:xfrm>
            <a:off x="609600" y="1600201"/>
            <a:ext cx="10972800" cy="3810000"/>
          </a:xfrm>
          <a:prstGeom prst="rect">
            <a:avLst/>
          </a:prstGeom>
          <a:noFill/>
          <a:ln>
            <a:noFill/>
          </a:ln>
        </p:spPr>
        <p:txBody>
          <a:bodyPr anchorCtr="0" anchor="t" bIns="45700" lIns="91425" spcFirstLastPara="1" rIns="91425" wrap="square" tIns="45700">
            <a:noAutofit/>
          </a:bodyPr>
          <a:lstStyle>
            <a:lvl1pPr indent="-342900" lvl="0" marL="457200" algn="l">
              <a:lnSpc>
                <a:spcPct val="100000"/>
              </a:lnSpc>
              <a:spcBef>
                <a:spcPts val="360"/>
              </a:spcBef>
              <a:spcAft>
                <a:spcPts val="0"/>
              </a:spcAft>
              <a:buClr>
                <a:schemeClr val="dk1"/>
              </a:buClr>
              <a:buSzPts val="1800"/>
              <a:buChar char="•"/>
              <a:defRPr/>
            </a:lvl1pPr>
            <a:lvl2pPr indent="-342900" lvl="1" marL="914400" algn="l">
              <a:lnSpc>
                <a:spcPct val="100000"/>
              </a:lnSpc>
              <a:spcBef>
                <a:spcPts val="360"/>
              </a:spcBef>
              <a:spcAft>
                <a:spcPts val="0"/>
              </a:spcAft>
              <a:buClr>
                <a:schemeClr val="dk1"/>
              </a:buClr>
              <a:buSzPts val="1800"/>
              <a:buChar char="–"/>
              <a:defRPr/>
            </a:lvl2pPr>
            <a:lvl3pPr indent="-342900" lvl="2" marL="1371600" algn="l">
              <a:lnSpc>
                <a:spcPct val="100000"/>
              </a:lnSpc>
              <a:spcBef>
                <a:spcPts val="360"/>
              </a:spcBef>
              <a:spcAft>
                <a:spcPts val="0"/>
              </a:spcAft>
              <a:buClr>
                <a:schemeClr val="dk1"/>
              </a:buClr>
              <a:buSzPts val="1800"/>
              <a:buChar char="•"/>
              <a:defRPr/>
            </a:lvl3pPr>
            <a:lvl4pPr indent="-342900" lvl="3" marL="1828800" algn="l">
              <a:lnSpc>
                <a:spcPct val="100000"/>
              </a:lnSpc>
              <a:spcBef>
                <a:spcPts val="360"/>
              </a:spcBef>
              <a:spcAft>
                <a:spcPts val="0"/>
              </a:spcAft>
              <a:buClr>
                <a:schemeClr val="dk1"/>
              </a:buClr>
              <a:buSzPts val="1800"/>
              <a:buChar char="–"/>
              <a:defRPr/>
            </a:lvl4pPr>
            <a:lvl5pPr indent="-342900" lvl="4" marL="2286000" algn="l">
              <a:lnSpc>
                <a:spcPct val="100000"/>
              </a:lnSpc>
              <a:spcBef>
                <a:spcPts val="360"/>
              </a:spcBef>
              <a:spcAft>
                <a:spcPts val="0"/>
              </a:spcAft>
              <a:buClr>
                <a:schemeClr val="dk1"/>
              </a:buClr>
              <a:buSzPts val="1800"/>
              <a:buChar char="»"/>
              <a:defRPr/>
            </a:lvl5pPr>
            <a:lvl6pPr indent="-342900" lvl="5" marL="2743200" algn="l">
              <a:lnSpc>
                <a:spcPct val="100000"/>
              </a:lnSpc>
              <a:spcBef>
                <a:spcPts val="360"/>
              </a:spcBef>
              <a:spcAft>
                <a:spcPts val="0"/>
              </a:spcAft>
              <a:buClr>
                <a:schemeClr val="dk1"/>
              </a:buClr>
              <a:buSzPts val="1800"/>
              <a:buChar char="•"/>
              <a:defRPr/>
            </a:lvl6pPr>
            <a:lvl7pPr indent="-342900" lvl="6" marL="3200400" algn="l">
              <a:lnSpc>
                <a:spcPct val="100000"/>
              </a:lnSpc>
              <a:spcBef>
                <a:spcPts val="360"/>
              </a:spcBef>
              <a:spcAft>
                <a:spcPts val="0"/>
              </a:spcAft>
              <a:buClr>
                <a:schemeClr val="dk1"/>
              </a:buClr>
              <a:buSzPts val="1800"/>
              <a:buChar char="•"/>
              <a:defRPr/>
            </a:lvl7pPr>
            <a:lvl8pPr indent="-342900" lvl="7" marL="3657600" algn="l">
              <a:lnSpc>
                <a:spcPct val="100000"/>
              </a:lnSpc>
              <a:spcBef>
                <a:spcPts val="360"/>
              </a:spcBef>
              <a:spcAft>
                <a:spcPts val="0"/>
              </a:spcAft>
              <a:buClr>
                <a:schemeClr val="dk1"/>
              </a:buClr>
              <a:buSzPts val="1800"/>
              <a:buChar char="•"/>
              <a:defRPr/>
            </a:lvl8pPr>
            <a:lvl9pPr indent="-342900" lvl="8" marL="4114800" algn="l">
              <a:lnSpc>
                <a:spcPct val="100000"/>
              </a:lnSpc>
              <a:spcBef>
                <a:spcPts val="360"/>
              </a:spcBef>
              <a:spcAft>
                <a:spcPts val="0"/>
              </a:spcAft>
              <a:buClr>
                <a:schemeClr val="dk1"/>
              </a:buClr>
              <a:buSzPts val="1800"/>
              <a:buChar char="•"/>
              <a:defRPr/>
            </a:lvl9pPr>
          </a:lstStyle>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19" name="Shape 19"/>
        <p:cNvGrpSpPr/>
        <p:nvPr/>
      </p:nvGrpSpPr>
      <p:grpSpPr>
        <a:xfrm>
          <a:off x="0" y="0"/>
          <a:ext cx="0" cy="0"/>
          <a:chOff x="0" y="0"/>
          <a:chExt cx="0" cy="0"/>
        </a:xfrm>
      </p:grpSpPr>
      <p:sp>
        <p:nvSpPr>
          <p:cNvPr id="20" name="Google Shape;20;p4"/>
          <p:cNvSpPr txBox="1"/>
          <p:nvPr>
            <p:ph type="title"/>
          </p:nvPr>
        </p:nvSpPr>
        <p:spPr>
          <a:xfrm>
            <a:off x="609600" y="533400"/>
            <a:ext cx="10972800" cy="914400"/>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ctr">
              <a:lnSpc>
                <a:spcPct val="100000"/>
              </a:lnSpc>
              <a:spcBef>
                <a:spcPts val="0"/>
              </a:spcBef>
              <a:spcAft>
                <a:spcPts val="0"/>
              </a:spcAft>
              <a:buSzPts val="1400"/>
              <a:buNone/>
              <a:defRPr/>
            </a:lvl2pPr>
            <a:lvl3pPr lvl="2" algn="ctr">
              <a:lnSpc>
                <a:spcPct val="100000"/>
              </a:lnSpc>
              <a:spcBef>
                <a:spcPts val="0"/>
              </a:spcBef>
              <a:spcAft>
                <a:spcPts val="0"/>
              </a:spcAft>
              <a:buSzPts val="1400"/>
              <a:buNone/>
              <a:defRPr/>
            </a:lvl3pPr>
            <a:lvl4pPr lvl="3" algn="ctr">
              <a:lnSpc>
                <a:spcPct val="100000"/>
              </a:lnSpc>
              <a:spcBef>
                <a:spcPts val="0"/>
              </a:spcBef>
              <a:spcAft>
                <a:spcPts val="0"/>
              </a:spcAft>
              <a:buSzPts val="1400"/>
              <a:buNone/>
              <a:defRPr/>
            </a:lvl4pPr>
            <a:lvl5pPr lvl="4" algn="ctr">
              <a:lnSpc>
                <a:spcPct val="100000"/>
              </a:lnSpc>
              <a:spcBef>
                <a:spcPts val="0"/>
              </a:spcBef>
              <a:spcAft>
                <a:spcPts val="0"/>
              </a:spcAft>
              <a:buSzPts val="1400"/>
              <a:buNone/>
              <a:defRPr/>
            </a:lvl5pPr>
            <a:lvl6pPr lvl="5" algn="ctr">
              <a:lnSpc>
                <a:spcPct val="100000"/>
              </a:lnSpc>
              <a:spcBef>
                <a:spcPts val="0"/>
              </a:spcBef>
              <a:spcAft>
                <a:spcPts val="0"/>
              </a:spcAft>
              <a:buSzPts val="1400"/>
              <a:buNone/>
              <a:defRPr/>
            </a:lvl6pPr>
            <a:lvl7pPr lvl="6" algn="ctr">
              <a:lnSpc>
                <a:spcPct val="100000"/>
              </a:lnSpc>
              <a:spcBef>
                <a:spcPts val="0"/>
              </a:spcBef>
              <a:spcAft>
                <a:spcPts val="0"/>
              </a:spcAft>
              <a:buSzPts val="1400"/>
              <a:buNone/>
              <a:defRPr/>
            </a:lvl7pPr>
            <a:lvl8pPr lvl="7" algn="ctr">
              <a:lnSpc>
                <a:spcPct val="100000"/>
              </a:lnSpc>
              <a:spcBef>
                <a:spcPts val="0"/>
              </a:spcBef>
              <a:spcAft>
                <a:spcPts val="0"/>
              </a:spcAft>
              <a:buSzPts val="1400"/>
              <a:buNone/>
              <a:defRPr/>
            </a:lvl8pPr>
            <a:lvl9pPr lvl="8" algn="ctr">
              <a:lnSpc>
                <a:spcPct val="100000"/>
              </a:lnSpc>
              <a:spcBef>
                <a:spcPts val="0"/>
              </a:spcBef>
              <a:spcAft>
                <a:spcPts val="0"/>
              </a:spcAft>
              <a:buSzPts val="1400"/>
              <a:buNone/>
              <a:defRPr/>
            </a:lvl9pPr>
          </a:lstStyle>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ustom Layout">
  <p:cSld name="Custom Layout">
    <p:spTree>
      <p:nvGrpSpPr>
        <p:cNvPr id="21" name="Shape 21"/>
        <p:cNvGrpSpPr/>
        <p:nvPr/>
      </p:nvGrpSpPr>
      <p:grpSpPr>
        <a:xfrm>
          <a:off x="0" y="0"/>
          <a:ext cx="0" cy="0"/>
          <a:chOff x="0" y="0"/>
          <a:chExt cx="0" cy="0"/>
        </a:xfrm>
      </p:grpSpPr>
      <p:sp>
        <p:nvSpPr>
          <p:cNvPr id="22" name="Google Shape;22;p5"/>
          <p:cNvSpPr txBox="1"/>
          <p:nvPr>
            <p:ph type="title"/>
          </p:nvPr>
        </p:nvSpPr>
        <p:spPr>
          <a:xfrm>
            <a:off x="609600" y="533400"/>
            <a:ext cx="10972800" cy="914400"/>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ctr">
              <a:lnSpc>
                <a:spcPct val="100000"/>
              </a:lnSpc>
              <a:spcBef>
                <a:spcPts val="0"/>
              </a:spcBef>
              <a:spcAft>
                <a:spcPts val="0"/>
              </a:spcAft>
              <a:buSzPts val="1400"/>
              <a:buNone/>
              <a:defRPr/>
            </a:lvl2pPr>
            <a:lvl3pPr lvl="2" algn="ctr">
              <a:lnSpc>
                <a:spcPct val="100000"/>
              </a:lnSpc>
              <a:spcBef>
                <a:spcPts val="0"/>
              </a:spcBef>
              <a:spcAft>
                <a:spcPts val="0"/>
              </a:spcAft>
              <a:buSzPts val="1400"/>
              <a:buNone/>
              <a:defRPr/>
            </a:lvl3pPr>
            <a:lvl4pPr lvl="3" algn="ctr">
              <a:lnSpc>
                <a:spcPct val="100000"/>
              </a:lnSpc>
              <a:spcBef>
                <a:spcPts val="0"/>
              </a:spcBef>
              <a:spcAft>
                <a:spcPts val="0"/>
              </a:spcAft>
              <a:buSzPts val="1400"/>
              <a:buNone/>
              <a:defRPr/>
            </a:lvl4pPr>
            <a:lvl5pPr lvl="4" algn="ctr">
              <a:lnSpc>
                <a:spcPct val="100000"/>
              </a:lnSpc>
              <a:spcBef>
                <a:spcPts val="0"/>
              </a:spcBef>
              <a:spcAft>
                <a:spcPts val="0"/>
              </a:spcAft>
              <a:buSzPts val="1400"/>
              <a:buNone/>
              <a:defRPr/>
            </a:lvl5pPr>
            <a:lvl6pPr lvl="5" algn="ctr">
              <a:lnSpc>
                <a:spcPct val="100000"/>
              </a:lnSpc>
              <a:spcBef>
                <a:spcPts val="0"/>
              </a:spcBef>
              <a:spcAft>
                <a:spcPts val="0"/>
              </a:spcAft>
              <a:buSzPts val="1400"/>
              <a:buNone/>
              <a:defRPr/>
            </a:lvl6pPr>
            <a:lvl7pPr lvl="6" algn="ctr">
              <a:lnSpc>
                <a:spcPct val="100000"/>
              </a:lnSpc>
              <a:spcBef>
                <a:spcPts val="0"/>
              </a:spcBef>
              <a:spcAft>
                <a:spcPts val="0"/>
              </a:spcAft>
              <a:buSzPts val="1400"/>
              <a:buNone/>
              <a:defRPr/>
            </a:lvl7pPr>
            <a:lvl8pPr lvl="7" algn="ctr">
              <a:lnSpc>
                <a:spcPct val="100000"/>
              </a:lnSpc>
              <a:spcBef>
                <a:spcPts val="0"/>
              </a:spcBef>
              <a:spcAft>
                <a:spcPts val="0"/>
              </a:spcAft>
              <a:buSzPts val="1400"/>
              <a:buNone/>
              <a:defRPr/>
            </a:lvl8pPr>
            <a:lvl9pPr lvl="8" algn="ctr">
              <a:lnSpc>
                <a:spcPct val="100000"/>
              </a:lnSpc>
              <a:spcBef>
                <a:spcPts val="0"/>
              </a:spcBef>
              <a:spcAft>
                <a:spcPts val="0"/>
              </a:spcAft>
              <a:buSzPts val="1400"/>
              <a:buNone/>
              <a:defRPr/>
            </a:lvl9pPr>
          </a:lstStyle>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23" name="Shape 23"/>
        <p:cNvGrpSpPr/>
        <p:nvPr/>
      </p:nvGrpSpPr>
      <p:grpSpPr>
        <a:xfrm>
          <a:off x="0" y="0"/>
          <a:ext cx="0" cy="0"/>
          <a:chOff x="0" y="0"/>
          <a:chExt cx="0" cy="0"/>
        </a:xfrm>
      </p:grpSpPr>
      <p:sp>
        <p:nvSpPr>
          <p:cNvPr id="24" name="Google Shape;24;p6"/>
          <p:cNvSpPr txBox="1"/>
          <p:nvPr>
            <p:ph type="title"/>
          </p:nvPr>
        </p:nvSpPr>
        <p:spPr>
          <a:xfrm>
            <a:off x="963084" y="4014790"/>
            <a:ext cx="10363200" cy="1362000"/>
          </a:xfrm>
          <a:prstGeom prst="rect">
            <a:avLst/>
          </a:prstGeom>
          <a:noFill/>
          <a:ln>
            <a:noFill/>
          </a:ln>
        </p:spPr>
        <p:txBody>
          <a:bodyPr anchorCtr="0" anchor="t" bIns="45700" lIns="91425" spcFirstLastPara="1" rIns="91425" wrap="square" tIns="45700">
            <a:noAutofit/>
          </a:bodyPr>
          <a:lstStyle>
            <a:lvl1pPr lvl="0" algn="l">
              <a:lnSpc>
                <a:spcPct val="100000"/>
              </a:lnSpc>
              <a:spcBef>
                <a:spcPts val="0"/>
              </a:spcBef>
              <a:spcAft>
                <a:spcPts val="0"/>
              </a:spcAft>
              <a:buSzPts val="1400"/>
              <a:buNone/>
              <a:defRPr b="1" sz="4000" cap="none"/>
            </a:lvl1pPr>
            <a:lvl2pPr lvl="1" algn="ctr">
              <a:lnSpc>
                <a:spcPct val="100000"/>
              </a:lnSpc>
              <a:spcBef>
                <a:spcPts val="0"/>
              </a:spcBef>
              <a:spcAft>
                <a:spcPts val="0"/>
              </a:spcAft>
              <a:buSzPts val="1400"/>
              <a:buNone/>
              <a:defRPr/>
            </a:lvl2pPr>
            <a:lvl3pPr lvl="2" algn="ctr">
              <a:lnSpc>
                <a:spcPct val="100000"/>
              </a:lnSpc>
              <a:spcBef>
                <a:spcPts val="0"/>
              </a:spcBef>
              <a:spcAft>
                <a:spcPts val="0"/>
              </a:spcAft>
              <a:buSzPts val="1400"/>
              <a:buNone/>
              <a:defRPr/>
            </a:lvl3pPr>
            <a:lvl4pPr lvl="3" algn="ctr">
              <a:lnSpc>
                <a:spcPct val="100000"/>
              </a:lnSpc>
              <a:spcBef>
                <a:spcPts val="0"/>
              </a:spcBef>
              <a:spcAft>
                <a:spcPts val="0"/>
              </a:spcAft>
              <a:buSzPts val="1400"/>
              <a:buNone/>
              <a:defRPr/>
            </a:lvl4pPr>
            <a:lvl5pPr lvl="4" algn="ctr">
              <a:lnSpc>
                <a:spcPct val="100000"/>
              </a:lnSpc>
              <a:spcBef>
                <a:spcPts val="0"/>
              </a:spcBef>
              <a:spcAft>
                <a:spcPts val="0"/>
              </a:spcAft>
              <a:buSzPts val="1400"/>
              <a:buNone/>
              <a:defRPr/>
            </a:lvl5pPr>
            <a:lvl6pPr lvl="5" algn="ctr">
              <a:lnSpc>
                <a:spcPct val="100000"/>
              </a:lnSpc>
              <a:spcBef>
                <a:spcPts val="0"/>
              </a:spcBef>
              <a:spcAft>
                <a:spcPts val="0"/>
              </a:spcAft>
              <a:buSzPts val="1400"/>
              <a:buNone/>
              <a:defRPr/>
            </a:lvl6pPr>
            <a:lvl7pPr lvl="6" algn="ctr">
              <a:lnSpc>
                <a:spcPct val="100000"/>
              </a:lnSpc>
              <a:spcBef>
                <a:spcPts val="0"/>
              </a:spcBef>
              <a:spcAft>
                <a:spcPts val="0"/>
              </a:spcAft>
              <a:buSzPts val="1400"/>
              <a:buNone/>
              <a:defRPr/>
            </a:lvl7pPr>
            <a:lvl8pPr lvl="7" algn="ctr">
              <a:lnSpc>
                <a:spcPct val="100000"/>
              </a:lnSpc>
              <a:spcBef>
                <a:spcPts val="0"/>
              </a:spcBef>
              <a:spcAft>
                <a:spcPts val="0"/>
              </a:spcAft>
              <a:buSzPts val="1400"/>
              <a:buNone/>
              <a:defRPr/>
            </a:lvl8pPr>
            <a:lvl9pPr lvl="8" algn="ctr">
              <a:lnSpc>
                <a:spcPct val="100000"/>
              </a:lnSpc>
              <a:spcBef>
                <a:spcPts val="0"/>
              </a:spcBef>
              <a:spcAft>
                <a:spcPts val="0"/>
              </a:spcAft>
              <a:buSzPts val="1400"/>
              <a:buNone/>
              <a:defRPr/>
            </a:lvl9pPr>
          </a:lstStyle>
          <a:p/>
        </p:txBody>
      </p:sp>
      <p:sp>
        <p:nvSpPr>
          <p:cNvPr id="25" name="Google Shape;25;p6"/>
          <p:cNvSpPr txBox="1"/>
          <p:nvPr>
            <p:ph idx="1" type="body"/>
          </p:nvPr>
        </p:nvSpPr>
        <p:spPr>
          <a:xfrm>
            <a:off x="963084" y="2514603"/>
            <a:ext cx="10363200" cy="1500300"/>
          </a:xfrm>
          <a:prstGeom prst="rect">
            <a:avLst/>
          </a:prstGeom>
          <a:noFill/>
          <a:ln>
            <a:noFill/>
          </a:ln>
        </p:spPr>
        <p:txBody>
          <a:bodyPr anchorCtr="0" anchor="b" bIns="45700" lIns="91425" spcFirstLastPara="1" rIns="91425" wrap="square" tIns="45700">
            <a:noAutofit/>
          </a:bodyPr>
          <a:lstStyle>
            <a:lvl1pPr indent="-228600" lvl="0" marL="457200" algn="l">
              <a:lnSpc>
                <a:spcPct val="100000"/>
              </a:lnSpc>
              <a:spcBef>
                <a:spcPts val="400"/>
              </a:spcBef>
              <a:spcAft>
                <a:spcPts val="0"/>
              </a:spcAft>
              <a:buClr>
                <a:srgbClr val="888888"/>
              </a:buClr>
              <a:buSzPts val="2000"/>
              <a:buNone/>
              <a:defRPr sz="2000">
                <a:solidFill>
                  <a:srgbClr val="888888"/>
                </a:solidFill>
              </a:defRPr>
            </a:lvl1pPr>
            <a:lvl2pPr indent="-228600" lvl="1" marL="914400" algn="l">
              <a:lnSpc>
                <a:spcPct val="100000"/>
              </a:lnSpc>
              <a:spcBef>
                <a:spcPts val="360"/>
              </a:spcBef>
              <a:spcAft>
                <a:spcPts val="0"/>
              </a:spcAft>
              <a:buClr>
                <a:srgbClr val="888888"/>
              </a:buClr>
              <a:buSzPts val="1800"/>
              <a:buNone/>
              <a:defRPr sz="1800">
                <a:solidFill>
                  <a:srgbClr val="888888"/>
                </a:solidFill>
              </a:defRPr>
            </a:lvl2pPr>
            <a:lvl3pPr indent="-228600" lvl="2" marL="1371600" algn="l">
              <a:lnSpc>
                <a:spcPct val="100000"/>
              </a:lnSpc>
              <a:spcBef>
                <a:spcPts val="320"/>
              </a:spcBef>
              <a:spcAft>
                <a:spcPts val="0"/>
              </a:spcAft>
              <a:buClr>
                <a:srgbClr val="888888"/>
              </a:buClr>
              <a:buSzPts val="1600"/>
              <a:buNone/>
              <a:defRPr sz="1600">
                <a:solidFill>
                  <a:srgbClr val="888888"/>
                </a:solidFill>
              </a:defRPr>
            </a:lvl3pPr>
            <a:lvl4pPr indent="-228600" lvl="3" marL="1828800" algn="l">
              <a:lnSpc>
                <a:spcPct val="100000"/>
              </a:lnSpc>
              <a:spcBef>
                <a:spcPts val="280"/>
              </a:spcBef>
              <a:spcAft>
                <a:spcPts val="0"/>
              </a:spcAft>
              <a:buClr>
                <a:srgbClr val="888888"/>
              </a:buClr>
              <a:buSzPts val="1400"/>
              <a:buNone/>
              <a:defRPr sz="1400">
                <a:solidFill>
                  <a:srgbClr val="888888"/>
                </a:solidFill>
              </a:defRPr>
            </a:lvl4pPr>
            <a:lvl5pPr indent="-228600" lvl="4" marL="2286000" algn="l">
              <a:lnSpc>
                <a:spcPct val="100000"/>
              </a:lnSpc>
              <a:spcBef>
                <a:spcPts val="280"/>
              </a:spcBef>
              <a:spcAft>
                <a:spcPts val="0"/>
              </a:spcAft>
              <a:buClr>
                <a:srgbClr val="888888"/>
              </a:buClr>
              <a:buSzPts val="1400"/>
              <a:buNone/>
              <a:defRPr sz="1400">
                <a:solidFill>
                  <a:srgbClr val="888888"/>
                </a:solidFill>
              </a:defRPr>
            </a:lvl5pPr>
            <a:lvl6pPr indent="-228600" lvl="5" marL="2743200" algn="l">
              <a:lnSpc>
                <a:spcPct val="100000"/>
              </a:lnSpc>
              <a:spcBef>
                <a:spcPts val="280"/>
              </a:spcBef>
              <a:spcAft>
                <a:spcPts val="0"/>
              </a:spcAft>
              <a:buClr>
                <a:srgbClr val="888888"/>
              </a:buClr>
              <a:buSzPts val="1400"/>
              <a:buNone/>
              <a:defRPr sz="1400">
                <a:solidFill>
                  <a:srgbClr val="888888"/>
                </a:solidFill>
              </a:defRPr>
            </a:lvl6pPr>
            <a:lvl7pPr indent="-228600" lvl="6" marL="3200400" algn="l">
              <a:lnSpc>
                <a:spcPct val="100000"/>
              </a:lnSpc>
              <a:spcBef>
                <a:spcPts val="280"/>
              </a:spcBef>
              <a:spcAft>
                <a:spcPts val="0"/>
              </a:spcAft>
              <a:buClr>
                <a:srgbClr val="888888"/>
              </a:buClr>
              <a:buSzPts val="1400"/>
              <a:buNone/>
              <a:defRPr sz="1400">
                <a:solidFill>
                  <a:srgbClr val="888888"/>
                </a:solidFill>
              </a:defRPr>
            </a:lvl7pPr>
            <a:lvl8pPr indent="-228600" lvl="7" marL="3657600" algn="l">
              <a:lnSpc>
                <a:spcPct val="100000"/>
              </a:lnSpc>
              <a:spcBef>
                <a:spcPts val="280"/>
              </a:spcBef>
              <a:spcAft>
                <a:spcPts val="0"/>
              </a:spcAft>
              <a:buClr>
                <a:srgbClr val="888888"/>
              </a:buClr>
              <a:buSzPts val="1400"/>
              <a:buNone/>
              <a:defRPr sz="1400">
                <a:solidFill>
                  <a:srgbClr val="888888"/>
                </a:solidFill>
              </a:defRPr>
            </a:lvl8pPr>
            <a:lvl9pPr indent="-228600" lvl="8" marL="4114800" algn="l">
              <a:lnSpc>
                <a:spcPct val="100000"/>
              </a:lnSpc>
              <a:spcBef>
                <a:spcPts val="280"/>
              </a:spcBef>
              <a:spcAft>
                <a:spcPts val="0"/>
              </a:spcAft>
              <a:buClr>
                <a:srgbClr val="888888"/>
              </a:buClr>
              <a:buSzPts val="1400"/>
              <a:buNone/>
              <a:defRPr sz="1400">
                <a:solidFill>
                  <a:srgbClr val="888888"/>
                </a:solidFill>
              </a:defRPr>
            </a:lvl9pPr>
          </a:lstStyle>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spTree>
      <p:nvGrpSpPr>
        <p:cNvPr id="26" name="Shape 26"/>
        <p:cNvGrpSpPr/>
        <p:nvPr/>
      </p:nvGrpSpPr>
      <p:grpSpPr>
        <a:xfrm>
          <a:off x="0" y="0"/>
          <a:ext cx="0" cy="0"/>
          <a:chOff x="0" y="0"/>
          <a:chExt cx="0" cy="0"/>
        </a:xfrm>
      </p:grpSpPr>
      <p:sp>
        <p:nvSpPr>
          <p:cNvPr id="27" name="Google Shape;27;p7"/>
          <p:cNvSpPr txBox="1"/>
          <p:nvPr>
            <p:ph type="title"/>
          </p:nvPr>
        </p:nvSpPr>
        <p:spPr>
          <a:xfrm>
            <a:off x="609600" y="533400"/>
            <a:ext cx="10972800" cy="914400"/>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ctr">
              <a:lnSpc>
                <a:spcPct val="100000"/>
              </a:lnSpc>
              <a:spcBef>
                <a:spcPts val="0"/>
              </a:spcBef>
              <a:spcAft>
                <a:spcPts val="0"/>
              </a:spcAft>
              <a:buSzPts val="1400"/>
              <a:buNone/>
              <a:defRPr/>
            </a:lvl2pPr>
            <a:lvl3pPr lvl="2" algn="ctr">
              <a:lnSpc>
                <a:spcPct val="100000"/>
              </a:lnSpc>
              <a:spcBef>
                <a:spcPts val="0"/>
              </a:spcBef>
              <a:spcAft>
                <a:spcPts val="0"/>
              </a:spcAft>
              <a:buSzPts val="1400"/>
              <a:buNone/>
              <a:defRPr/>
            </a:lvl3pPr>
            <a:lvl4pPr lvl="3" algn="ctr">
              <a:lnSpc>
                <a:spcPct val="100000"/>
              </a:lnSpc>
              <a:spcBef>
                <a:spcPts val="0"/>
              </a:spcBef>
              <a:spcAft>
                <a:spcPts val="0"/>
              </a:spcAft>
              <a:buSzPts val="1400"/>
              <a:buNone/>
              <a:defRPr/>
            </a:lvl4pPr>
            <a:lvl5pPr lvl="4" algn="ctr">
              <a:lnSpc>
                <a:spcPct val="100000"/>
              </a:lnSpc>
              <a:spcBef>
                <a:spcPts val="0"/>
              </a:spcBef>
              <a:spcAft>
                <a:spcPts val="0"/>
              </a:spcAft>
              <a:buSzPts val="1400"/>
              <a:buNone/>
              <a:defRPr/>
            </a:lvl5pPr>
            <a:lvl6pPr lvl="5" algn="ctr">
              <a:lnSpc>
                <a:spcPct val="100000"/>
              </a:lnSpc>
              <a:spcBef>
                <a:spcPts val="0"/>
              </a:spcBef>
              <a:spcAft>
                <a:spcPts val="0"/>
              </a:spcAft>
              <a:buSzPts val="1400"/>
              <a:buNone/>
              <a:defRPr/>
            </a:lvl6pPr>
            <a:lvl7pPr lvl="6" algn="ctr">
              <a:lnSpc>
                <a:spcPct val="100000"/>
              </a:lnSpc>
              <a:spcBef>
                <a:spcPts val="0"/>
              </a:spcBef>
              <a:spcAft>
                <a:spcPts val="0"/>
              </a:spcAft>
              <a:buSzPts val="1400"/>
              <a:buNone/>
              <a:defRPr/>
            </a:lvl7pPr>
            <a:lvl8pPr lvl="7" algn="ctr">
              <a:lnSpc>
                <a:spcPct val="100000"/>
              </a:lnSpc>
              <a:spcBef>
                <a:spcPts val="0"/>
              </a:spcBef>
              <a:spcAft>
                <a:spcPts val="0"/>
              </a:spcAft>
              <a:buSzPts val="1400"/>
              <a:buNone/>
              <a:defRPr/>
            </a:lvl8pPr>
            <a:lvl9pPr lvl="8" algn="ctr">
              <a:lnSpc>
                <a:spcPct val="100000"/>
              </a:lnSpc>
              <a:spcBef>
                <a:spcPts val="0"/>
              </a:spcBef>
              <a:spcAft>
                <a:spcPts val="0"/>
              </a:spcAft>
              <a:buSzPts val="1400"/>
              <a:buNone/>
              <a:defRPr/>
            </a:lvl9pPr>
          </a:lstStyle>
          <a:p/>
        </p:txBody>
      </p:sp>
      <p:sp>
        <p:nvSpPr>
          <p:cNvPr id="28" name="Google Shape;28;p7"/>
          <p:cNvSpPr txBox="1"/>
          <p:nvPr>
            <p:ph idx="1" type="body"/>
          </p:nvPr>
        </p:nvSpPr>
        <p:spPr>
          <a:xfrm>
            <a:off x="609600" y="1600201"/>
            <a:ext cx="5384700" cy="3810000"/>
          </a:xfrm>
          <a:prstGeom prst="rect">
            <a:avLst/>
          </a:prstGeom>
          <a:noFill/>
          <a:ln>
            <a:noFill/>
          </a:ln>
        </p:spPr>
        <p:txBody>
          <a:bodyPr anchorCtr="0" anchor="t" bIns="45700" lIns="91425" spcFirstLastPara="1" rIns="91425" wrap="square" tIns="45700">
            <a:noAutofit/>
          </a:bodyPr>
          <a:lstStyle>
            <a:lvl1pPr indent="-406400" lvl="0" marL="457200" algn="l">
              <a:lnSpc>
                <a:spcPct val="100000"/>
              </a:lnSpc>
              <a:spcBef>
                <a:spcPts val="560"/>
              </a:spcBef>
              <a:spcAft>
                <a:spcPts val="0"/>
              </a:spcAft>
              <a:buClr>
                <a:schemeClr val="dk1"/>
              </a:buClr>
              <a:buSzPts val="2800"/>
              <a:buChar char="•"/>
              <a:defRPr sz="2800"/>
            </a:lvl1pPr>
            <a:lvl2pPr indent="-381000" lvl="1" marL="914400" algn="l">
              <a:lnSpc>
                <a:spcPct val="100000"/>
              </a:lnSpc>
              <a:spcBef>
                <a:spcPts val="480"/>
              </a:spcBef>
              <a:spcAft>
                <a:spcPts val="0"/>
              </a:spcAft>
              <a:buClr>
                <a:schemeClr val="dk1"/>
              </a:buClr>
              <a:buSzPts val="2400"/>
              <a:buChar char="–"/>
              <a:defRPr sz="2400"/>
            </a:lvl2pPr>
            <a:lvl3pPr indent="-355600" lvl="2" marL="1371600" algn="l">
              <a:lnSpc>
                <a:spcPct val="100000"/>
              </a:lnSpc>
              <a:spcBef>
                <a:spcPts val="400"/>
              </a:spcBef>
              <a:spcAft>
                <a:spcPts val="0"/>
              </a:spcAft>
              <a:buClr>
                <a:schemeClr val="dk1"/>
              </a:buClr>
              <a:buSzPts val="2000"/>
              <a:buChar char="•"/>
              <a:defRPr sz="2000"/>
            </a:lvl3pPr>
            <a:lvl4pPr indent="-342900" lvl="3" marL="1828800" algn="l">
              <a:lnSpc>
                <a:spcPct val="100000"/>
              </a:lnSpc>
              <a:spcBef>
                <a:spcPts val="360"/>
              </a:spcBef>
              <a:spcAft>
                <a:spcPts val="0"/>
              </a:spcAft>
              <a:buClr>
                <a:schemeClr val="dk1"/>
              </a:buClr>
              <a:buSzPts val="1800"/>
              <a:buChar char="–"/>
              <a:defRPr sz="1800"/>
            </a:lvl4pPr>
            <a:lvl5pPr indent="-342900" lvl="4" marL="2286000" algn="l">
              <a:lnSpc>
                <a:spcPct val="100000"/>
              </a:lnSpc>
              <a:spcBef>
                <a:spcPts val="360"/>
              </a:spcBef>
              <a:spcAft>
                <a:spcPts val="0"/>
              </a:spcAft>
              <a:buClr>
                <a:schemeClr val="dk1"/>
              </a:buClr>
              <a:buSzPts val="1800"/>
              <a:buChar char="»"/>
              <a:defRPr sz="1800"/>
            </a:lvl5pPr>
            <a:lvl6pPr indent="-342900" lvl="5" marL="2743200" algn="l">
              <a:lnSpc>
                <a:spcPct val="100000"/>
              </a:lnSpc>
              <a:spcBef>
                <a:spcPts val="360"/>
              </a:spcBef>
              <a:spcAft>
                <a:spcPts val="0"/>
              </a:spcAft>
              <a:buClr>
                <a:schemeClr val="dk1"/>
              </a:buClr>
              <a:buSzPts val="1800"/>
              <a:buChar char="•"/>
              <a:defRPr sz="1800"/>
            </a:lvl6pPr>
            <a:lvl7pPr indent="-342900" lvl="6" marL="3200400" algn="l">
              <a:lnSpc>
                <a:spcPct val="100000"/>
              </a:lnSpc>
              <a:spcBef>
                <a:spcPts val="360"/>
              </a:spcBef>
              <a:spcAft>
                <a:spcPts val="0"/>
              </a:spcAft>
              <a:buClr>
                <a:schemeClr val="dk1"/>
              </a:buClr>
              <a:buSzPts val="1800"/>
              <a:buChar char="•"/>
              <a:defRPr sz="1800"/>
            </a:lvl7pPr>
            <a:lvl8pPr indent="-342900" lvl="7" marL="3657600" algn="l">
              <a:lnSpc>
                <a:spcPct val="100000"/>
              </a:lnSpc>
              <a:spcBef>
                <a:spcPts val="360"/>
              </a:spcBef>
              <a:spcAft>
                <a:spcPts val="0"/>
              </a:spcAft>
              <a:buClr>
                <a:schemeClr val="dk1"/>
              </a:buClr>
              <a:buSzPts val="1800"/>
              <a:buChar char="•"/>
              <a:defRPr sz="1800"/>
            </a:lvl8pPr>
            <a:lvl9pPr indent="-342900" lvl="8" marL="4114800" algn="l">
              <a:lnSpc>
                <a:spcPct val="100000"/>
              </a:lnSpc>
              <a:spcBef>
                <a:spcPts val="360"/>
              </a:spcBef>
              <a:spcAft>
                <a:spcPts val="0"/>
              </a:spcAft>
              <a:buClr>
                <a:schemeClr val="dk1"/>
              </a:buClr>
              <a:buSzPts val="1800"/>
              <a:buChar char="•"/>
              <a:defRPr sz="1800"/>
            </a:lvl9pPr>
          </a:lstStyle>
          <a:p/>
        </p:txBody>
      </p:sp>
      <p:sp>
        <p:nvSpPr>
          <p:cNvPr id="29" name="Google Shape;29;p7"/>
          <p:cNvSpPr txBox="1"/>
          <p:nvPr>
            <p:ph idx="2" type="body"/>
          </p:nvPr>
        </p:nvSpPr>
        <p:spPr>
          <a:xfrm>
            <a:off x="6197600" y="1600201"/>
            <a:ext cx="5384700" cy="3810000"/>
          </a:xfrm>
          <a:prstGeom prst="rect">
            <a:avLst/>
          </a:prstGeom>
          <a:noFill/>
          <a:ln>
            <a:noFill/>
          </a:ln>
        </p:spPr>
        <p:txBody>
          <a:bodyPr anchorCtr="0" anchor="t" bIns="45700" lIns="91425" spcFirstLastPara="1" rIns="91425" wrap="square" tIns="45700">
            <a:noAutofit/>
          </a:bodyPr>
          <a:lstStyle>
            <a:lvl1pPr indent="-406400" lvl="0" marL="457200" algn="l">
              <a:lnSpc>
                <a:spcPct val="100000"/>
              </a:lnSpc>
              <a:spcBef>
                <a:spcPts val="560"/>
              </a:spcBef>
              <a:spcAft>
                <a:spcPts val="0"/>
              </a:spcAft>
              <a:buClr>
                <a:schemeClr val="dk1"/>
              </a:buClr>
              <a:buSzPts val="2800"/>
              <a:buChar char="•"/>
              <a:defRPr sz="2800"/>
            </a:lvl1pPr>
            <a:lvl2pPr indent="-381000" lvl="1" marL="914400" algn="l">
              <a:lnSpc>
                <a:spcPct val="100000"/>
              </a:lnSpc>
              <a:spcBef>
                <a:spcPts val="480"/>
              </a:spcBef>
              <a:spcAft>
                <a:spcPts val="0"/>
              </a:spcAft>
              <a:buClr>
                <a:schemeClr val="dk1"/>
              </a:buClr>
              <a:buSzPts val="2400"/>
              <a:buChar char="–"/>
              <a:defRPr sz="2400"/>
            </a:lvl2pPr>
            <a:lvl3pPr indent="-355600" lvl="2" marL="1371600" algn="l">
              <a:lnSpc>
                <a:spcPct val="100000"/>
              </a:lnSpc>
              <a:spcBef>
                <a:spcPts val="400"/>
              </a:spcBef>
              <a:spcAft>
                <a:spcPts val="0"/>
              </a:spcAft>
              <a:buClr>
                <a:schemeClr val="dk1"/>
              </a:buClr>
              <a:buSzPts val="2000"/>
              <a:buChar char="•"/>
              <a:defRPr sz="2000"/>
            </a:lvl3pPr>
            <a:lvl4pPr indent="-342900" lvl="3" marL="1828800" algn="l">
              <a:lnSpc>
                <a:spcPct val="100000"/>
              </a:lnSpc>
              <a:spcBef>
                <a:spcPts val="360"/>
              </a:spcBef>
              <a:spcAft>
                <a:spcPts val="0"/>
              </a:spcAft>
              <a:buClr>
                <a:schemeClr val="dk1"/>
              </a:buClr>
              <a:buSzPts val="1800"/>
              <a:buChar char="–"/>
              <a:defRPr sz="1800"/>
            </a:lvl4pPr>
            <a:lvl5pPr indent="-342900" lvl="4" marL="2286000" algn="l">
              <a:lnSpc>
                <a:spcPct val="100000"/>
              </a:lnSpc>
              <a:spcBef>
                <a:spcPts val="360"/>
              </a:spcBef>
              <a:spcAft>
                <a:spcPts val="0"/>
              </a:spcAft>
              <a:buClr>
                <a:schemeClr val="dk1"/>
              </a:buClr>
              <a:buSzPts val="1800"/>
              <a:buChar char="»"/>
              <a:defRPr sz="1800"/>
            </a:lvl5pPr>
            <a:lvl6pPr indent="-342900" lvl="5" marL="2743200" algn="l">
              <a:lnSpc>
                <a:spcPct val="100000"/>
              </a:lnSpc>
              <a:spcBef>
                <a:spcPts val="360"/>
              </a:spcBef>
              <a:spcAft>
                <a:spcPts val="0"/>
              </a:spcAft>
              <a:buClr>
                <a:schemeClr val="dk1"/>
              </a:buClr>
              <a:buSzPts val="1800"/>
              <a:buChar char="•"/>
              <a:defRPr sz="1800"/>
            </a:lvl6pPr>
            <a:lvl7pPr indent="-342900" lvl="6" marL="3200400" algn="l">
              <a:lnSpc>
                <a:spcPct val="100000"/>
              </a:lnSpc>
              <a:spcBef>
                <a:spcPts val="360"/>
              </a:spcBef>
              <a:spcAft>
                <a:spcPts val="0"/>
              </a:spcAft>
              <a:buClr>
                <a:schemeClr val="dk1"/>
              </a:buClr>
              <a:buSzPts val="1800"/>
              <a:buChar char="•"/>
              <a:defRPr sz="1800"/>
            </a:lvl7pPr>
            <a:lvl8pPr indent="-342900" lvl="7" marL="3657600" algn="l">
              <a:lnSpc>
                <a:spcPct val="100000"/>
              </a:lnSpc>
              <a:spcBef>
                <a:spcPts val="360"/>
              </a:spcBef>
              <a:spcAft>
                <a:spcPts val="0"/>
              </a:spcAft>
              <a:buClr>
                <a:schemeClr val="dk1"/>
              </a:buClr>
              <a:buSzPts val="1800"/>
              <a:buChar char="•"/>
              <a:defRPr sz="1800"/>
            </a:lvl8pPr>
            <a:lvl9pPr indent="-342900" lvl="8" marL="4114800" algn="l">
              <a:lnSpc>
                <a:spcPct val="100000"/>
              </a:lnSpc>
              <a:spcBef>
                <a:spcPts val="360"/>
              </a:spcBef>
              <a:spcAft>
                <a:spcPts val="0"/>
              </a:spcAft>
              <a:buClr>
                <a:schemeClr val="dk1"/>
              </a:buClr>
              <a:buSzPts val="1800"/>
              <a:buChar char="•"/>
              <a:defRPr sz="1800"/>
            </a:lvl9pPr>
          </a:lstStyle>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type="twoTxTwoObj">
  <p:cSld name="TWO_OBJECTS_WITH_TEXT">
    <p:spTree>
      <p:nvGrpSpPr>
        <p:cNvPr id="30" name="Shape 30"/>
        <p:cNvGrpSpPr/>
        <p:nvPr/>
      </p:nvGrpSpPr>
      <p:grpSpPr>
        <a:xfrm>
          <a:off x="0" y="0"/>
          <a:ext cx="0" cy="0"/>
          <a:chOff x="0" y="0"/>
          <a:chExt cx="0" cy="0"/>
        </a:xfrm>
      </p:grpSpPr>
      <p:sp>
        <p:nvSpPr>
          <p:cNvPr id="31" name="Google Shape;31;p8"/>
          <p:cNvSpPr txBox="1"/>
          <p:nvPr>
            <p:ph type="title"/>
          </p:nvPr>
        </p:nvSpPr>
        <p:spPr>
          <a:xfrm>
            <a:off x="609600" y="533400"/>
            <a:ext cx="10972800" cy="914400"/>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ctr">
              <a:lnSpc>
                <a:spcPct val="100000"/>
              </a:lnSpc>
              <a:spcBef>
                <a:spcPts val="0"/>
              </a:spcBef>
              <a:spcAft>
                <a:spcPts val="0"/>
              </a:spcAft>
              <a:buSzPts val="1400"/>
              <a:buNone/>
              <a:defRPr/>
            </a:lvl2pPr>
            <a:lvl3pPr lvl="2" algn="ctr">
              <a:lnSpc>
                <a:spcPct val="100000"/>
              </a:lnSpc>
              <a:spcBef>
                <a:spcPts val="0"/>
              </a:spcBef>
              <a:spcAft>
                <a:spcPts val="0"/>
              </a:spcAft>
              <a:buSzPts val="1400"/>
              <a:buNone/>
              <a:defRPr/>
            </a:lvl3pPr>
            <a:lvl4pPr lvl="3" algn="ctr">
              <a:lnSpc>
                <a:spcPct val="100000"/>
              </a:lnSpc>
              <a:spcBef>
                <a:spcPts val="0"/>
              </a:spcBef>
              <a:spcAft>
                <a:spcPts val="0"/>
              </a:spcAft>
              <a:buSzPts val="1400"/>
              <a:buNone/>
              <a:defRPr/>
            </a:lvl4pPr>
            <a:lvl5pPr lvl="4" algn="ctr">
              <a:lnSpc>
                <a:spcPct val="100000"/>
              </a:lnSpc>
              <a:spcBef>
                <a:spcPts val="0"/>
              </a:spcBef>
              <a:spcAft>
                <a:spcPts val="0"/>
              </a:spcAft>
              <a:buSzPts val="1400"/>
              <a:buNone/>
              <a:defRPr/>
            </a:lvl5pPr>
            <a:lvl6pPr lvl="5" algn="ctr">
              <a:lnSpc>
                <a:spcPct val="100000"/>
              </a:lnSpc>
              <a:spcBef>
                <a:spcPts val="0"/>
              </a:spcBef>
              <a:spcAft>
                <a:spcPts val="0"/>
              </a:spcAft>
              <a:buSzPts val="1400"/>
              <a:buNone/>
              <a:defRPr/>
            </a:lvl6pPr>
            <a:lvl7pPr lvl="6" algn="ctr">
              <a:lnSpc>
                <a:spcPct val="100000"/>
              </a:lnSpc>
              <a:spcBef>
                <a:spcPts val="0"/>
              </a:spcBef>
              <a:spcAft>
                <a:spcPts val="0"/>
              </a:spcAft>
              <a:buSzPts val="1400"/>
              <a:buNone/>
              <a:defRPr/>
            </a:lvl7pPr>
            <a:lvl8pPr lvl="7" algn="ctr">
              <a:lnSpc>
                <a:spcPct val="100000"/>
              </a:lnSpc>
              <a:spcBef>
                <a:spcPts val="0"/>
              </a:spcBef>
              <a:spcAft>
                <a:spcPts val="0"/>
              </a:spcAft>
              <a:buSzPts val="1400"/>
              <a:buNone/>
              <a:defRPr/>
            </a:lvl8pPr>
            <a:lvl9pPr lvl="8" algn="ctr">
              <a:lnSpc>
                <a:spcPct val="100000"/>
              </a:lnSpc>
              <a:spcBef>
                <a:spcPts val="0"/>
              </a:spcBef>
              <a:spcAft>
                <a:spcPts val="0"/>
              </a:spcAft>
              <a:buSzPts val="1400"/>
              <a:buNone/>
              <a:defRPr/>
            </a:lvl9pPr>
          </a:lstStyle>
          <a:p/>
        </p:txBody>
      </p:sp>
      <p:sp>
        <p:nvSpPr>
          <p:cNvPr id="32" name="Google Shape;32;p8"/>
          <p:cNvSpPr txBox="1"/>
          <p:nvPr>
            <p:ph idx="1" type="body"/>
          </p:nvPr>
        </p:nvSpPr>
        <p:spPr>
          <a:xfrm>
            <a:off x="609600" y="1535113"/>
            <a:ext cx="5386800" cy="639900"/>
          </a:xfrm>
          <a:prstGeom prst="rect">
            <a:avLst/>
          </a:prstGeom>
          <a:noFill/>
          <a:ln>
            <a:noFill/>
          </a:ln>
        </p:spPr>
        <p:txBody>
          <a:bodyPr anchorCtr="0" anchor="b" bIns="45700" lIns="91425" spcFirstLastPara="1" rIns="91425" wrap="square" tIns="45700">
            <a:noAutofit/>
          </a:bodyPr>
          <a:lstStyle>
            <a:lvl1pPr indent="-228600" lvl="0" marL="457200" algn="l">
              <a:lnSpc>
                <a:spcPct val="100000"/>
              </a:lnSpc>
              <a:spcBef>
                <a:spcPts val="480"/>
              </a:spcBef>
              <a:spcAft>
                <a:spcPts val="0"/>
              </a:spcAft>
              <a:buClr>
                <a:schemeClr val="dk1"/>
              </a:buClr>
              <a:buSzPts val="2400"/>
              <a:buNone/>
              <a:defRPr b="1" sz="2400"/>
            </a:lvl1pPr>
            <a:lvl2pPr indent="-228600" lvl="1" marL="914400" algn="l">
              <a:lnSpc>
                <a:spcPct val="100000"/>
              </a:lnSpc>
              <a:spcBef>
                <a:spcPts val="400"/>
              </a:spcBef>
              <a:spcAft>
                <a:spcPts val="0"/>
              </a:spcAft>
              <a:buClr>
                <a:schemeClr val="dk1"/>
              </a:buClr>
              <a:buSzPts val="2000"/>
              <a:buNone/>
              <a:defRPr b="1" sz="2000"/>
            </a:lvl2pPr>
            <a:lvl3pPr indent="-228600" lvl="2" marL="1371600" algn="l">
              <a:lnSpc>
                <a:spcPct val="100000"/>
              </a:lnSpc>
              <a:spcBef>
                <a:spcPts val="360"/>
              </a:spcBef>
              <a:spcAft>
                <a:spcPts val="0"/>
              </a:spcAft>
              <a:buClr>
                <a:schemeClr val="dk1"/>
              </a:buClr>
              <a:buSzPts val="1800"/>
              <a:buNone/>
              <a:defRPr b="1" sz="1800"/>
            </a:lvl3pPr>
            <a:lvl4pPr indent="-228600" lvl="3" marL="1828800" algn="l">
              <a:lnSpc>
                <a:spcPct val="100000"/>
              </a:lnSpc>
              <a:spcBef>
                <a:spcPts val="320"/>
              </a:spcBef>
              <a:spcAft>
                <a:spcPts val="0"/>
              </a:spcAft>
              <a:buClr>
                <a:schemeClr val="dk1"/>
              </a:buClr>
              <a:buSzPts val="1600"/>
              <a:buNone/>
              <a:defRPr b="1" sz="1600"/>
            </a:lvl4pPr>
            <a:lvl5pPr indent="-228600" lvl="4" marL="2286000" algn="l">
              <a:lnSpc>
                <a:spcPct val="100000"/>
              </a:lnSpc>
              <a:spcBef>
                <a:spcPts val="320"/>
              </a:spcBef>
              <a:spcAft>
                <a:spcPts val="0"/>
              </a:spcAft>
              <a:buClr>
                <a:schemeClr val="dk1"/>
              </a:buClr>
              <a:buSzPts val="1600"/>
              <a:buNone/>
              <a:defRPr b="1" sz="1600"/>
            </a:lvl5pPr>
            <a:lvl6pPr indent="-228600" lvl="5" marL="2743200" algn="l">
              <a:lnSpc>
                <a:spcPct val="100000"/>
              </a:lnSpc>
              <a:spcBef>
                <a:spcPts val="320"/>
              </a:spcBef>
              <a:spcAft>
                <a:spcPts val="0"/>
              </a:spcAft>
              <a:buClr>
                <a:schemeClr val="dk1"/>
              </a:buClr>
              <a:buSzPts val="1600"/>
              <a:buNone/>
              <a:defRPr b="1" sz="1600"/>
            </a:lvl6pPr>
            <a:lvl7pPr indent="-228600" lvl="6" marL="3200400" algn="l">
              <a:lnSpc>
                <a:spcPct val="100000"/>
              </a:lnSpc>
              <a:spcBef>
                <a:spcPts val="320"/>
              </a:spcBef>
              <a:spcAft>
                <a:spcPts val="0"/>
              </a:spcAft>
              <a:buClr>
                <a:schemeClr val="dk1"/>
              </a:buClr>
              <a:buSzPts val="1600"/>
              <a:buNone/>
              <a:defRPr b="1" sz="1600"/>
            </a:lvl7pPr>
            <a:lvl8pPr indent="-228600" lvl="7" marL="3657600" algn="l">
              <a:lnSpc>
                <a:spcPct val="100000"/>
              </a:lnSpc>
              <a:spcBef>
                <a:spcPts val="320"/>
              </a:spcBef>
              <a:spcAft>
                <a:spcPts val="0"/>
              </a:spcAft>
              <a:buClr>
                <a:schemeClr val="dk1"/>
              </a:buClr>
              <a:buSzPts val="1600"/>
              <a:buNone/>
              <a:defRPr b="1" sz="1600"/>
            </a:lvl8pPr>
            <a:lvl9pPr indent="-228600" lvl="8" marL="4114800" algn="l">
              <a:lnSpc>
                <a:spcPct val="100000"/>
              </a:lnSpc>
              <a:spcBef>
                <a:spcPts val="320"/>
              </a:spcBef>
              <a:spcAft>
                <a:spcPts val="0"/>
              </a:spcAft>
              <a:buClr>
                <a:schemeClr val="dk1"/>
              </a:buClr>
              <a:buSzPts val="1600"/>
              <a:buNone/>
              <a:defRPr b="1" sz="1600"/>
            </a:lvl9pPr>
          </a:lstStyle>
          <a:p/>
        </p:txBody>
      </p:sp>
      <p:sp>
        <p:nvSpPr>
          <p:cNvPr id="33" name="Google Shape;33;p8"/>
          <p:cNvSpPr txBox="1"/>
          <p:nvPr>
            <p:ph idx="2" type="body"/>
          </p:nvPr>
        </p:nvSpPr>
        <p:spPr>
          <a:xfrm>
            <a:off x="609600" y="2174878"/>
            <a:ext cx="5386800" cy="3235200"/>
          </a:xfrm>
          <a:prstGeom prst="rect">
            <a:avLst/>
          </a:prstGeom>
          <a:noFill/>
          <a:ln>
            <a:noFill/>
          </a:ln>
        </p:spPr>
        <p:txBody>
          <a:bodyPr anchorCtr="0" anchor="t" bIns="45700" lIns="91425" spcFirstLastPara="1" rIns="91425" wrap="square" tIns="45700">
            <a:noAutofit/>
          </a:bodyPr>
          <a:lstStyle>
            <a:lvl1pPr indent="-381000" lvl="0" marL="457200" algn="l">
              <a:lnSpc>
                <a:spcPct val="100000"/>
              </a:lnSpc>
              <a:spcBef>
                <a:spcPts val="480"/>
              </a:spcBef>
              <a:spcAft>
                <a:spcPts val="0"/>
              </a:spcAft>
              <a:buClr>
                <a:schemeClr val="dk1"/>
              </a:buClr>
              <a:buSzPts val="2400"/>
              <a:buChar char="•"/>
              <a:defRPr sz="2400"/>
            </a:lvl1pPr>
            <a:lvl2pPr indent="-355600" lvl="1" marL="914400" algn="l">
              <a:lnSpc>
                <a:spcPct val="100000"/>
              </a:lnSpc>
              <a:spcBef>
                <a:spcPts val="400"/>
              </a:spcBef>
              <a:spcAft>
                <a:spcPts val="0"/>
              </a:spcAft>
              <a:buClr>
                <a:schemeClr val="dk1"/>
              </a:buClr>
              <a:buSzPts val="2000"/>
              <a:buChar char="–"/>
              <a:defRPr sz="2000"/>
            </a:lvl2pPr>
            <a:lvl3pPr indent="-342900" lvl="2" marL="1371600" algn="l">
              <a:lnSpc>
                <a:spcPct val="100000"/>
              </a:lnSpc>
              <a:spcBef>
                <a:spcPts val="360"/>
              </a:spcBef>
              <a:spcAft>
                <a:spcPts val="0"/>
              </a:spcAft>
              <a:buClr>
                <a:schemeClr val="dk1"/>
              </a:buClr>
              <a:buSzPts val="1800"/>
              <a:buChar char="•"/>
              <a:defRPr sz="1800"/>
            </a:lvl3pPr>
            <a:lvl4pPr indent="-330200" lvl="3" marL="1828800" algn="l">
              <a:lnSpc>
                <a:spcPct val="100000"/>
              </a:lnSpc>
              <a:spcBef>
                <a:spcPts val="320"/>
              </a:spcBef>
              <a:spcAft>
                <a:spcPts val="0"/>
              </a:spcAft>
              <a:buClr>
                <a:schemeClr val="dk1"/>
              </a:buClr>
              <a:buSzPts val="1600"/>
              <a:buChar char="–"/>
              <a:defRPr sz="1600"/>
            </a:lvl4pPr>
            <a:lvl5pPr indent="-330200" lvl="4" marL="2286000" algn="l">
              <a:lnSpc>
                <a:spcPct val="100000"/>
              </a:lnSpc>
              <a:spcBef>
                <a:spcPts val="320"/>
              </a:spcBef>
              <a:spcAft>
                <a:spcPts val="0"/>
              </a:spcAft>
              <a:buClr>
                <a:schemeClr val="dk1"/>
              </a:buClr>
              <a:buSzPts val="1600"/>
              <a:buChar char="»"/>
              <a:defRPr sz="1600"/>
            </a:lvl5pPr>
            <a:lvl6pPr indent="-330200" lvl="5" marL="2743200" algn="l">
              <a:lnSpc>
                <a:spcPct val="100000"/>
              </a:lnSpc>
              <a:spcBef>
                <a:spcPts val="320"/>
              </a:spcBef>
              <a:spcAft>
                <a:spcPts val="0"/>
              </a:spcAft>
              <a:buClr>
                <a:schemeClr val="dk1"/>
              </a:buClr>
              <a:buSzPts val="1600"/>
              <a:buChar char="•"/>
              <a:defRPr sz="1600"/>
            </a:lvl6pPr>
            <a:lvl7pPr indent="-330200" lvl="6" marL="3200400" algn="l">
              <a:lnSpc>
                <a:spcPct val="100000"/>
              </a:lnSpc>
              <a:spcBef>
                <a:spcPts val="320"/>
              </a:spcBef>
              <a:spcAft>
                <a:spcPts val="0"/>
              </a:spcAft>
              <a:buClr>
                <a:schemeClr val="dk1"/>
              </a:buClr>
              <a:buSzPts val="1600"/>
              <a:buChar char="•"/>
              <a:defRPr sz="1600"/>
            </a:lvl7pPr>
            <a:lvl8pPr indent="-330200" lvl="7" marL="3657600" algn="l">
              <a:lnSpc>
                <a:spcPct val="100000"/>
              </a:lnSpc>
              <a:spcBef>
                <a:spcPts val="320"/>
              </a:spcBef>
              <a:spcAft>
                <a:spcPts val="0"/>
              </a:spcAft>
              <a:buClr>
                <a:schemeClr val="dk1"/>
              </a:buClr>
              <a:buSzPts val="1600"/>
              <a:buChar char="•"/>
              <a:defRPr sz="1600"/>
            </a:lvl8pPr>
            <a:lvl9pPr indent="-330200" lvl="8" marL="4114800" algn="l">
              <a:lnSpc>
                <a:spcPct val="100000"/>
              </a:lnSpc>
              <a:spcBef>
                <a:spcPts val="320"/>
              </a:spcBef>
              <a:spcAft>
                <a:spcPts val="0"/>
              </a:spcAft>
              <a:buClr>
                <a:schemeClr val="dk1"/>
              </a:buClr>
              <a:buSzPts val="1600"/>
              <a:buChar char="•"/>
              <a:defRPr sz="1600"/>
            </a:lvl9pPr>
          </a:lstStyle>
          <a:p/>
        </p:txBody>
      </p:sp>
      <p:sp>
        <p:nvSpPr>
          <p:cNvPr id="34" name="Google Shape;34;p8"/>
          <p:cNvSpPr txBox="1"/>
          <p:nvPr>
            <p:ph idx="3" type="body"/>
          </p:nvPr>
        </p:nvSpPr>
        <p:spPr>
          <a:xfrm>
            <a:off x="6193369" y="1535113"/>
            <a:ext cx="5388900" cy="639900"/>
          </a:xfrm>
          <a:prstGeom prst="rect">
            <a:avLst/>
          </a:prstGeom>
          <a:noFill/>
          <a:ln>
            <a:noFill/>
          </a:ln>
        </p:spPr>
        <p:txBody>
          <a:bodyPr anchorCtr="0" anchor="b" bIns="45700" lIns="91425" spcFirstLastPara="1" rIns="91425" wrap="square" tIns="45700">
            <a:noAutofit/>
          </a:bodyPr>
          <a:lstStyle>
            <a:lvl1pPr indent="-228600" lvl="0" marL="457200" algn="l">
              <a:lnSpc>
                <a:spcPct val="100000"/>
              </a:lnSpc>
              <a:spcBef>
                <a:spcPts val="480"/>
              </a:spcBef>
              <a:spcAft>
                <a:spcPts val="0"/>
              </a:spcAft>
              <a:buClr>
                <a:schemeClr val="dk1"/>
              </a:buClr>
              <a:buSzPts val="2400"/>
              <a:buNone/>
              <a:defRPr b="1" sz="2400"/>
            </a:lvl1pPr>
            <a:lvl2pPr indent="-228600" lvl="1" marL="914400" algn="l">
              <a:lnSpc>
                <a:spcPct val="100000"/>
              </a:lnSpc>
              <a:spcBef>
                <a:spcPts val="400"/>
              </a:spcBef>
              <a:spcAft>
                <a:spcPts val="0"/>
              </a:spcAft>
              <a:buClr>
                <a:schemeClr val="dk1"/>
              </a:buClr>
              <a:buSzPts val="2000"/>
              <a:buNone/>
              <a:defRPr b="1" sz="2000"/>
            </a:lvl2pPr>
            <a:lvl3pPr indent="-228600" lvl="2" marL="1371600" algn="l">
              <a:lnSpc>
                <a:spcPct val="100000"/>
              </a:lnSpc>
              <a:spcBef>
                <a:spcPts val="360"/>
              </a:spcBef>
              <a:spcAft>
                <a:spcPts val="0"/>
              </a:spcAft>
              <a:buClr>
                <a:schemeClr val="dk1"/>
              </a:buClr>
              <a:buSzPts val="1800"/>
              <a:buNone/>
              <a:defRPr b="1" sz="1800"/>
            </a:lvl3pPr>
            <a:lvl4pPr indent="-228600" lvl="3" marL="1828800" algn="l">
              <a:lnSpc>
                <a:spcPct val="100000"/>
              </a:lnSpc>
              <a:spcBef>
                <a:spcPts val="320"/>
              </a:spcBef>
              <a:spcAft>
                <a:spcPts val="0"/>
              </a:spcAft>
              <a:buClr>
                <a:schemeClr val="dk1"/>
              </a:buClr>
              <a:buSzPts val="1600"/>
              <a:buNone/>
              <a:defRPr b="1" sz="1600"/>
            </a:lvl4pPr>
            <a:lvl5pPr indent="-228600" lvl="4" marL="2286000" algn="l">
              <a:lnSpc>
                <a:spcPct val="100000"/>
              </a:lnSpc>
              <a:spcBef>
                <a:spcPts val="320"/>
              </a:spcBef>
              <a:spcAft>
                <a:spcPts val="0"/>
              </a:spcAft>
              <a:buClr>
                <a:schemeClr val="dk1"/>
              </a:buClr>
              <a:buSzPts val="1600"/>
              <a:buNone/>
              <a:defRPr b="1" sz="1600"/>
            </a:lvl5pPr>
            <a:lvl6pPr indent="-228600" lvl="5" marL="2743200" algn="l">
              <a:lnSpc>
                <a:spcPct val="100000"/>
              </a:lnSpc>
              <a:spcBef>
                <a:spcPts val="320"/>
              </a:spcBef>
              <a:spcAft>
                <a:spcPts val="0"/>
              </a:spcAft>
              <a:buClr>
                <a:schemeClr val="dk1"/>
              </a:buClr>
              <a:buSzPts val="1600"/>
              <a:buNone/>
              <a:defRPr b="1" sz="1600"/>
            </a:lvl6pPr>
            <a:lvl7pPr indent="-228600" lvl="6" marL="3200400" algn="l">
              <a:lnSpc>
                <a:spcPct val="100000"/>
              </a:lnSpc>
              <a:spcBef>
                <a:spcPts val="320"/>
              </a:spcBef>
              <a:spcAft>
                <a:spcPts val="0"/>
              </a:spcAft>
              <a:buClr>
                <a:schemeClr val="dk1"/>
              </a:buClr>
              <a:buSzPts val="1600"/>
              <a:buNone/>
              <a:defRPr b="1" sz="1600"/>
            </a:lvl7pPr>
            <a:lvl8pPr indent="-228600" lvl="7" marL="3657600" algn="l">
              <a:lnSpc>
                <a:spcPct val="100000"/>
              </a:lnSpc>
              <a:spcBef>
                <a:spcPts val="320"/>
              </a:spcBef>
              <a:spcAft>
                <a:spcPts val="0"/>
              </a:spcAft>
              <a:buClr>
                <a:schemeClr val="dk1"/>
              </a:buClr>
              <a:buSzPts val="1600"/>
              <a:buNone/>
              <a:defRPr b="1" sz="1600"/>
            </a:lvl8pPr>
            <a:lvl9pPr indent="-228600" lvl="8" marL="4114800" algn="l">
              <a:lnSpc>
                <a:spcPct val="100000"/>
              </a:lnSpc>
              <a:spcBef>
                <a:spcPts val="320"/>
              </a:spcBef>
              <a:spcAft>
                <a:spcPts val="0"/>
              </a:spcAft>
              <a:buClr>
                <a:schemeClr val="dk1"/>
              </a:buClr>
              <a:buSzPts val="1600"/>
              <a:buNone/>
              <a:defRPr b="1" sz="1600"/>
            </a:lvl9pPr>
          </a:lstStyle>
          <a:p/>
        </p:txBody>
      </p:sp>
      <p:sp>
        <p:nvSpPr>
          <p:cNvPr id="35" name="Google Shape;35;p8"/>
          <p:cNvSpPr txBox="1"/>
          <p:nvPr>
            <p:ph idx="4" type="body"/>
          </p:nvPr>
        </p:nvSpPr>
        <p:spPr>
          <a:xfrm>
            <a:off x="6193369" y="2174878"/>
            <a:ext cx="5388900" cy="3235200"/>
          </a:xfrm>
          <a:prstGeom prst="rect">
            <a:avLst/>
          </a:prstGeom>
          <a:noFill/>
          <a:ln>
            <a:noFill/>
          </a:ln>
        </p:spPr>
        <p:txBody>
          <a:bodyPr anchorCtr="0" anchor="t" bIns="45700" lIns="91425" spcFirstLastPara="1" rIns="91425" wrap="square" tIns="45700">
            <a:noAutofit/>
          </a:bodyPr>
          <a:lstStyle>
            <a:lvl1pPr indent="-381000" lvl="0" marL="457200" algn="l">
              <a:lnSpc>
                <a:spcPct val="100000"/>
              </a:lnSpc>
              <a:spcBef>
                <a:spcPts val="480"/>
              </a:spcBef>
              <a:spcAft>
                <a:spcPts val="0"/>
              </a:spcAft>
              <a:buClr>
                <a:schemeClr val="dk1"/>
              </a:buClr>
              <a:buSzPts val="2400"/>
              <a:buChar char="•"/>
              <a:defRPr sz="2400"/>
            </a:lvl1pPr>
            <a:lvl2pPr indent="-355600" lvl="1" marL="914400" algn="l">
              <a:lnSpc>
                <a:spcPct val="100000"/>
              </a:lnSpc>
              <a:spcBef>
                <a:spcPts val="400"/>
              </a:spcBef>
              <a:spcAft>
                <a:spcPts val="0"/>
              </a:spcAft>
              <a:buClr>
                <a:schemeClr val="dk1"/>
              </a:buClr>
              <a:buSzPts val="2000"/>
              <a:buChar char="–"/>
              <a:defRPr sz="2000"/>
            </a:lvl2pPr>
            <a:lvl3pPr indent="-342900" lvl="2" marL="1371600" algn="l">
              <a:lnSpc>
                <a:spcPct val="100000"/>
              </a:lnSpc>
              <a:spcBef>
                <a:spcPts val="360"/>
              </a:spcBef>
              <a:spcAft>
                <a:spcPts val="0"/>
              </a:spcAft>
              <a:buClr>
                <a:schemeClr val="dk1"/>
              </a:buClr>
              <a:buSzPts val="1800"/>
              <a:buChar char="•"/>
              <a:defRPr sz="1800"/>
            </a:lvl3pPr>
            <a:lvl4pPr indent="-330200" lvl="3" marL="1828800" algn="l">
              <a:lnSpc>
                <a:spcPct val="100000"/>
              </a:lnSpc>
              <a:spcBef>
                <a:spcPts val="320"/>
              </a:spcBef>
              <a:spcAft>
                <a:spcPts val="0"/>
              </a:spcAft>
              <a:buClr>
                <a:schemeClr val="dk1"/>
              </a:buClr>
              <a:buSzPts val="1600"/>
              <a:buChar char="–"/>
              <a:defRPr sz="1600"/>
            </a:lvl4pPr>
            <a:lvl5pPr indent="-330200" lvl="4" marL="2286000" algn="l">
              <a:lnSpc>
                <a:spcPct val="100000"/>
              </a:lnSpc>
              <a:spcBef>
                <a:spcPts val="320"/>
              </a:spcBef>
              <a:spcAft>
                <a:spcPts val="0"/>
              </a:spcAft>
              <a:buClr>
                <a:schemeClr val="dk1"/>
              </a:buClr>
              <a:buSzPts val="1600"/>
              <a:buChar char="»"/>
              <a:defRPr sz="1600"/>
            </a:lvl5pPr>
            <a:lvl6pPr indent="-330200" lvl="5" marL="2743200" algn="l">
              <a:lnSpc>
                <a:spcPct val="100000"/>
              </a:lnSpc>
              <a:spcBef>
                <a:spcPts val="320"/>
              </a:spcBef>
              <a:spcAft>
                <a:spcPts val="0"/>
              </a:spcAft>
              <a:buClr>
                <a:schemeClr val="dk1"/>
              </a:buClr>
              <a:buSzPts val="1600"/>
              <a:buChar char="•"/>
              <a:defRPr sz="1600"/>
            </a:lvl6pPr>
            <a:lvl7pPr indent="-330200" lvl="6" marL="3200400" algn="l">
              <a:lnSpc>
                <a:spcPct val="100000"/>
              </a:lnSpc>
              <a:spcBef>
                <a:spcPts val="320"/>
              </a:spcBef>
              <a:spcAft>
                <a:spcPts val="0"/>
              </a:spcAft>
              <a:buClr>
                <a:schemeClr val="dk1"/>
              </a:buClr>
              <a:buSzPts val="1600"/>
              <a:buChar char="•"/>
              <a:defRPr sz="1600"/>
            </a:lvl7pPr>
            <a:lvl8pPr indent="-330200" lvl="7" marL="3657600" algn="l">
              <a:lnSpc>
                <a:spcPct val="100000"/>
              </a:lnSpc>
              <a:spcBef>
                <a:spcPts val="320"/>
              </a:spcBef>
              <a:spcAft>
                <a:spcPts val="0"/>
              </a:spcAft>
              <a:buClr>
                <a:schemeClr val="dk1"/>
              </a:buClr>
              <a:buSzPts val="1600"/>
              <a:buChar char="•"/>
              <a:defRPr sz="1600"/>
            </a:lvl8pPr>
            <a:lvl9pPr indent="-330200" lvl="8" marL="4114800" algn="l">
              <a:lnSpc>
                <a:spcPct val="100000"/>
              </a:lnSpc>
              <a:spcBef>
                <a:spcPts val="320"/>
              </a:spcBef>
              <a:spcAft>
                <a:spcPts val="0"/>
              </a:spcAft>
              <a:buClr>
                <a:schemeClr val="dk1"/>
              </a:buClr>
              <a:buSzPts val="1600"/>
              <a:buChar char="•"/>
              <a:defRPr sz="1600"/>
            </a:lvl9pPr>
          </a:lstStyle>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36" name="Shape 36"/>
        <p:cNvGrpSpPr/>
        <p:nvPr/>
      </p:nvGrpSpPr>
      <p:grpSpPr>
        <a:xfrm>
          <a:off x="0" y="0"/>
          <a:ext cx="0" cy="0"/>
          <a:chOff x="0" y="0"/>
          <a:chExt cx="0" cy="0"/>
        </a:xfrm>
      </p:grpSpPr>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type="objTx">
  <p:cSld name="OBJECT_WITH_CAPTION_TEXT">
    <p:spTree>
      <p:nvGrpSpPr>
        <p:cNvPr id="37" name="Shape 37"/>
        <p:cNvGrpSpPr/>
        <p:nvPr/>
      </p:nvGrpSpPr>
      <p:grpSpPr>
        <a:xfrm>
          <a:off x="0" y="0"/>
          <a:ext cx="0" cy="0"/>
          <a:chOff x="0" y="0"/>
          <a:chExt cx="0" cy="0"/>
        </a:xfrm>
      </p:grpSpPr>
      <p:sp>
        <p:nvSpPr>
          <p:cNvPr id="38" name="Google Shape;38;p10"/>
          <p:cNvSpPr txBox="1"/>
          <p:nvPr>
            <p:ph type="title"/>
          </p:nvPr>
        </p:nvSpPr>
        <p:spPr>
          <a:xfrm>
            <a:off x="609602" y="533400"/>
            <a:ext cx="4011000" cy="901800"/>
          </a:xfrm>
          <a:prstGeom prst="rect">
            <a:avLst/>
          </a:prstGeom>
          <a:noFill/>
          <a:ln>
            <a:noFill/>
          </a:ln>
        </p:spPr>
        <p:txBody>
          <a:bodyPr anchorCtr="0" anchor="b" bIns="45700" lIns="91425" spcFirstLastPara="1" rIns="91425" wrap="square" tIns="45700">
            <a:noAutofit/>
          </a:bodyPr>
          <a:lstStyle>
            <a:lvl1pPr lvl="0" algn="l">
              <a:lnSpc>
                <a:spcPct val="100000"/>
              </a:lnSpc>
              <a:spcBef>
                <a:spcPts val="0"/>
              </a:spcBef>
              <a:spcAft>
                <a:spcPts val="0"/>
              </a:spcAft>
              <a:buSzPts val="1400"/>
              <a:buNone/>
              <a:defRPr b="1" sz="2000"/>
            </a:lvl1pPr>
            <a:lvl2pPr lvl="1" algn="ctr">
              <a:lnSpc>
                <a:spcPct val="100000"/>
              </a:lnSpc>
              <a:spcBef>
                <a:spcPts val="0"/>
              </a:spcBef>
              <a:spcAft>
                <a:spcPts val="0"/>
              </a:spcAft>
              <a:buSzPts val="1400"/>
              <a:buNone/>
              <a:defRPr/>
            </a:lvl2pPr>
            <a:lvl3pPr lvl="2" algn="ctr">
              <a:lnSpc>
                <a:spcPct val="100000"/>
              </a:lnSpc>
              <a:spcBef>
                <a:spcPts val="0"/>
              </a:spcBef>
              <a:spcAft>
                <a:spcPts val="0"/>
              </a:spcAft>
              <a:buSzPts val="1400"/>
              <a:buNone/>
              <a:defRPr/>
            </a:lvl3pPr>
            <a:lvl4pPr lvl="3" algn="ctr">
              <a:lnSpc>
                <a:spcPct val="100000"/>
              </a:lnSpc>
              <a:spcBef>
                <a:spcPts val="0"/>
              </a:spcBef>
              <a:spcAft>
                <a:spcPts val="0"/>
              </a:spcAft>
              <a:buSzPts val="1400"/>
              <a:buNone/>
              <a:defRPr/>
            </a:lvl4pPr>
            <a:lvl5pPr lvl="4" algn="ctr">
              <a:lnSpc>
                <a:spcPct val="100000"/>
              </a:lnSpc>
              <a:spcBef>
                <a:spcPts val="0"/>
              </a:spcBef>
              <a:spcAft>
                <a:spcPts val="0"/>
              </a:spcAft>
              <a:buSzPts val="1400"/>
              <a:buNone/>
              <a:defRPr/>
            </a:lvl5pPr>
            <a:lvl6pPr lvl="5" algn="ctr">
              <a:lnSpc>
                <a:spcPct val="100000"/>
              </a:lnSpc>
              <a:spcBef>
                <a:spcPts val="0"/>
              </a:spcBef>
              <a:spcAft>
                <a:spcPts val="0"/>
              </a:spcAft>
              <a:buSzPts val="1400"/>
              <a:buNone/>
              <a:defRPr/>
            </a:lvl6pPr>
            <a:lvl7pPr lvl="6" algn="ctr">
              <a:lnSpc>
                <a:spcPct val="100000"/>
              </a:lnSpc>
              <a:spcBef>
                <a:spcPts val="0"/>
              </a:spcBef>
              <a:spcAft>
                <a:spcPts val="0"/>
              </a:spcAft>
              <a:buSzPts val="1400"/>
              <a:buNone/>
              <a:defRPr/>
            </a:lvl7pPr>
            <a:lvl8pPr lvl="7" algn="ctr">
              <a:lnSpc>
                <a:spcPct val="100000"/>
              </a:lnSpc>
              <a:spcBef>
                <a:spcPts val="0"/>
              </a:spcBef>
              <a:spcAft>
                <a:spcPts val="0"/>
              </a:spcAft>
              <a:buSzPts val="1400"/>
              <a:buNone/>
              <a:defRPr/>
            </a:lvl8pPr>
            <a:lvl9pPr lvl="8" algn="ctr">
              <a:lnSpc>
                <a:spcPct val="100000"/>
              </a:lnSpc>
              <a:spcBef>
                <a:spcPts val="0"/>
              </a:spcBef>
              <a:spcAft>
                <a:spcPts val="0"/>
              </a:spcAft>
              <a:buSzPts val="1400"/>
              <a:buNone/>
              <a:defRPr/>
            </a:lvl9pPr>
          </a:lstStyle>
          <a:p/>
        </p:txBody>
      </p:sp>
      <p:sp>
        <p:nvSpPr>
          <p:cNvPr id="39" name="Google Shape;39;p10"/>
          <p:cNvSpPr txBox="1"/>
          <p:nvPr>
            <p:ph idx="1" type="body"/>
          </p:nvPr>
        </p:nvSpPr>
        <p:spPr>
          <a:xfrm>
            <a:off x="4766733" y="533402"/>
            <a:ext cx="6815700" cy="4876800"/>
          </a:xfrm>
          <a:prstGeom prst="rect">
            <a:avLst/>
          </a:prstGeom>
          <a:noFill/>
          <a:ln>
            <a:noFill/>
          </a:ln>
        </p:spPr>
        <p:txBody>
          <a:bodyPr anchorCtr="0" anchor="t" bIns="45700" lIns="91425" spcFirstLastPara="1" rIns="91425" wrap="square" tIns="45700">
            <a:noAutofit/>
          </a:bodyPr>
          <a:lstStyle>
            <a:lvl1pPr indent="-431800" lvl="0" marL="457200" algn="l">
              <a:lnSpc>
                <a:spcPct val="100000"/>
              </a:lnSpc>
              <a:spcBef>
                <a:spcPts val="640"/>
              </a:spcBef>
              <a:spcAft>
                <a:spcPts val="0"/>
              </a:spcAft>
              <a:buClr>
                <a:schemeClr val="dk1"/>
              </a:buClr>
              <a:buSzPts val="3200"/>
              <a:buChar char="•"/>
              <a:defRPr sz="3200"/>
            </a:lvl1pPr>
            <a:lvl2pPr indent="-406400" lvl="1" marL="914400" algn="l">
              <a:lnSpc>
                <a:spcPct val="100000"/>
              </a:lnSpc>
              <a:spcBef>
                <a:spcPts val="560"/>
              </a:spcBef>
              <a:spcAft>
                <a:spcPts val="0"/>
              </a:spcAft>
              <a:buClr>
                <a:schemeClr val="dk1"/>
              </a:buClr>
              <a:buSzPts val="2800"/>
              <a:buChar char="–"/>
              <a:defRPr sz="2800"/>
            </a:lvl2pPr>
            <a:lvl3pPr indent="-381000" lvl="2" marL="1371600" algn="l">
              <a:lnSpc>
                <a:spcPct val="100000"/>
              </a:lnSpc>
              <a:spcBef>
                <a:spcPts val="480"/>
              </a:spcBef>
              <a:spcAft>
                <a:spcPts val="0"/>
              </a:spcAft>
              <a:buClr>
                <a:schemeClr val="dk1"/>
              </a:buClr>
              <a:buSzPts val="2400"/>
              <a:buChar char="•"/>
              <a:defRPr sz="2400"/>
            </a:lvl3pPr>
            <a:lvl4pPr indent="-355600" lvl="3" marL="1828800" algn="l">
              <a:lnSpc>
                <a:spcPct val="100000"/>
              </a:lnSpc>
              <a:spcBef>
                <a:spcPts val="400"/>
              </a:spcBef>
              <a:spcAft>
                <a:spcPts val="0"/>
              </a:spcAft>
              <a:buClr>
                <a:schemeClr val="dk1"/>
              </a:buClr>
              <a:buSzPts val="2000"/>
              <a:buChar char="–"/>
              <a:defRPr sz="2000"/>
            </a:lvl4pPr>
            <a:lvl5pPr indent="-355600" lvl="4" marL="2286000" algn="l">
              <a:lnSpc>
                <a:spcPct val="100000"/>
              </a:lnSpc>
              <a:spcBef>
                <a:spcPts val="400"/>
              </a:spcBef>
              <a:spcAft>
                <a:spcPts val="0"/>
              </a:spcAft>
              <a:buClr>
                <a:schemeClr val="dk1"/>
              </a:buClr>
              <a:buSzPts val="2000"/>
              <a:buChar char="»"/>
              <a:defRPr sz="2000"/>
            </a:lvl5pPr>
            <a:lvl6pPr indent="-355600" lvl="5" marL="2743200" algn="l">
              <a:lnSpc>
                <a:spcPct val="100000"/>
              </a:lnSpc>
              <a:spcBef>
                <a:spcPts val="400"/>
              </a:spcBef>
              <a:spcAft>
                <a:spcPts val="0"/>
              </a:spcAft>
              <a:buClr>
                <a:schemeClr val="dk1"/>
              </a:buClr>
              <a:buSzPts val="2000"/>
              <a:buChar char="•"/>
              <a:defRPr sz="2000"/>
            </a:lvl6pPr>
            <a:lvl7pPr indent="-355600" lvl="6" marL="3200400" algn="l">
              <a:lnSpc>
                <a:spcPct val="100000"/>
              </a:lnSpc>
              <a:spcBef>
                <a:spcPts val="400"/>
              </a:spcBef>
              <a:spcAft>
                <a:spcPts val="0"/>
              </a:spcAft>
              <a:buClr>
                <a:schemeClr val="dk1"/>
              </a:buClr>
              <a:buSzPts val="2000"/>
              <a:buChar char="•"/>
              <a:defRPr sz="2000"/>
            </a:lvl7pPr>
            <a:lvl8pPr indent="-355600" lvl="7" marL="3657600" algn="l">
              <a:lnSpc>
                <a:spcPct val="100000"/>
              </a:lnSpc>
              <a:spcBef>
                <a:spcPts val="400"/>
              </a:spcBef>
              <a:spcAft>
                <a:spcPts val="0"/>
              </a:spcAft>
              <a:buClr>
                <a:schemeClr val="dk1"/>
              </a:buClr>
              <a:buSzPts val="2000"/>
              <a:buChar char="•"/>
              <a:defRPr sz="2000"/>
            </a:lvl8pPr>
            <a:lvl9pPr indent="-355600" lvl="8" marL="4114800" algn="l">
              <a:lnSpc>
                <a:spcPct val="100000"/>
              </a:lnSpc>
              <a:spcBef>
                <a:spcPts val="400"/>
              </a:spcBef>
              <a:spcAft>
                <a:spcPts val="0"/>
              </a:spcAft>
              <a:buClr>
                <a:schemeClr val="dk1"/>
              </a:buClr>
              <a:buSzPts val="2000"/>
              <a:buChar char="•"/>
              <a:defRPr sz="2000"/>
            </a:lvl9pPr>
          </a:lstStyle>
          <a:p/>
        </p:txBody>
      </p:sp>
      <p:sp>
        <p:nvSpPr>
          <p:cNvPr id="40" name="Google Shape;40;p10"/>
          <p:cNvSpPr txBox="1"/>
          <p:nvPr>
            <p:ph idx="2" type="body"/>
          </p:nvPr>
        </p:nvSpPr>
        <p:spPr>
          <a:xfrm>
            <a:off x="609602" y="1435104"/>
            <a:ext cx="4011000" cy="3975000"/>
          </a:xfrm>
          <a:prstGeom prst="rect">
            <a:avLst/>
          </a:prstGeom>
          <a:noFill/>
          <a:ln>
            <a:noFill/>
          </a:ln>
        </p:spPr>
        <p:txBody>
          <a:bodyPr anchorCtr="0" anchor="t" bIns="45700" lIns="91425" spcFirstLastPara="1" rIns="91425" wrap="square" tIns="45700">
            <a:noAutofit/>
          </a:bodyPr>
          <a:lstStyle>
            <a:lvl1pPr indent="-228600" lvl="0" marL="457200" algn="l">
              <a:lnSpc>
                <a:spcPct val="100000"/>
              </a:lnSpc>
              <a:spcBef>
                <a:spcPts val="280"/>
              </a:spcBef>
              <a:spcAft>
                <a:spcPts val="0"/>
              </a:spcAft>
              <a:buClr>
                <a:schemeClr val="dk1"/>
              </a:buClr>
              <a:buSzPts val="1400"/>
              <a:buNone/>
              <a:defRPr sz="1400"/>
            </a:lvl1pPr>
            <a:lvl2pPr indent="-228600" lvl="1" marL="914400" algn="l">
              <a:lnSpc>
                <a:spcPct val="100000"/>
              </a:lnSpc>
              <a:spcBef>
                <a:spcPts val="240"/>
              </a:spcBef>
              <a:spcAft>
                <a:spcPts val="0"/>
              </a:spcAft>
              <a:buClr>
                <a:schemeClr val="dk1"/>
              </a:buClr>
              <a:buSzPts val="1200"/>
              <a:buNone/>
              <a:defRPr sz="1200"/>
            </a:lvl2pPr>
            <a:lvl3pPr indent="-228600" lvl="2" marL="1371600" algn="l">
              <a:lnSpc>
                <a:spcPct val="100000"/>
              </a:lnSpc>
              <a:spcBef>
                <a:spcPts val="200"/>
              </a:spcBef>
              <a:spcAft>
                <a:spcPts val="0"/>
              </a:spcAft>
              <a:buClr>
                <a:schemeClr val="dk1"/>
              </a:buClr>
              <a:buSzPts val="1000"/>
              <a:buNone/>
              <a:defRPr sz="1000"/>
            </a:lvl3pPr>
            <a:lvl4pPr indent="-228600" lvl="3" marL="1828800" algn="l">
              <a:lnSpc>
                <a:spcPct val="100000"/>
              </a:lnSpc>
              <a:spcBef>
                <a:spcPts val="180"/>
              </a:spcBef>
              <a:spcAft>
                <a:spcPts val="0"/>
              </a:spcAft>
              <a:buClr>
                <a:schemeClr val="dk1"/>
              </a:buClr>
              <a:buSzPts val="900"/>
              <a:buNone/>
              <a:defRPr sz="900"/>
            </a:lvl4pPr>
            <a:lvl5pPr indent="-228600" lvl="4" marL="2286000" algn="l">
              <a:lnSpc>
                <a:spcPct val="100000"/>
              </a:lnSpc>
              <a:spcBef>
                <a:spcPts val="180"/>
              </a:spcBef>
              <a:spcAft>
                <a:spcPts val="0"/>
              </a:spcAft>
              <a:buClr>
                <a:schemeClr val="dk1"/>
              </a:buClr>
              <a:buSzPts val="900"/>
              <a:buNone/>
              <a:defRPr sz="900"/>
            </a:lvl5pPr>
            <a:lvl6pPr indent="-228600" lvl="5" marL="2743200" algn="l">
              <a:lnSpc>
                <a:spcPct val="100000"/>
              </a:lnSpc>
              <a:spcBef>
                <a:spcPts val="180"/>
              </a:spcBef>
              <a:spcAft>
                <a:spcPts val="0"/>
              </a:spcAft>
              <a:buClr>
                <a:schemeClr val="dk1"/>
              </a:buClr>
              <a:buSzPts val="900"/>
              <a:buNone/>
              <a:defRPr sz="900"/>
            </a:lvl6pPr>
            <a:lvl7pPr indent="-228600" lvl="6" marL="3200400" algn="l">
              <a:lnSpc>
                <a:spcPct val="100000"/>
              </a:lnSpc>
              <a:spcBef>
                <a:spcPts val="180"/>
              </a:spcBef>
              <a:spcAft>
                <a:spcPts val="0"/>
              </a:spcAft>
              <a:buClr>
                <a:schemeClr val="dk1"/>
              </a:buClr>
              <a:buSzPts val="900"/>
              <a:buNone/>
              <a:defRPr sz="900"/>
            </a:lvl7pPr>
            <a:lvl8pPr indent="-228600" lvl="7" marL="3657600" algn="l">
              <a:lnSpc>
                <a:spcPct val="100000"/>
              </a:lnSpc>
              <a:spcBef>
                <a:spcPts val="180"/>
              </a:spcBef>
              <a:spcAft>
                <a:spcPts val="0"/>
              </a:spcAft>
              <a:buClr>
                <a:schemeClr val="dk1"/>
              </a:buClr>
              <a:buSzPts val="900"/>
              <a:buNone/>
              <a:defRPr sz="900"/>
            </a:lvl8pPr>
            <a:lvl9pPr indent="-228600" lvl="8" marL="4114800" algn="l">
              <a:lnSpc>
                <a:spcPct val="100000"/>
              </a:lnSpc>
              <a:spcBef>
                <a:spcPts val="180"/>
              </a:spcBef>
              <a:spcAft>
                <a:spcPts val="0"/>
              </a:spcAft>
              <a:buClr>
                <a:schemeClr val="dk1"/>
              </a:buClr>
              <a:buSzPts val="900"/>
              <a:buNone/>
              <a:defRPr sz="900"/>
            </a:lvl9pPr>
          </a:lstStyle>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8.xml"/><Relationship Id="rId10" Type="http://schemas.openxmlformats.org/officeDocument/2006/relationships/slideLayout" Target="../slideLayouts/slideLayout7.xml"/><Relationship Id="rId13" Type="http://schemas.openxmlformats.org/officeDocument/2006/relationships/slideLayout" Target="../slideLayouts/slideLayout10.xml"/><Relationship Id="rId12" Type="http://schemas.openxmlformats.org/officeDocument/2006/relationships/slideLayout" Target="../slideLayouts/slideLayout9.xml"/><Relationship Id="rId1" Type="http://schemas.openxmlformats.org/officeDocument/2006/relationships/image" Target="../media/image8.png"/><Relationship Id="rId2" Type="http://schemas.openxmlformats.org/officeDocument/2006/relationships/image" Target="../media/image22.png"/><Relationship Id="rId3" Type="http://schemas.openxmlformats.org/officeDocument/2006/relationships/image" Target="../media/image1.gif"/><Relationship Id="rId4" Type="http://schemas.openxmlformats.org/officeDocument/2006/relationships/slideLayout" Target="../slideLayouts/slideLayout1.xml"/><Relationship Id="rId9" Type="http://schemas.openxmlformats.org/officeDocument/2006/relationships/slideLayout" Target="../slideLayouts/slideLayout6.xml"/><Relationship Id="rId15" Type="http://schemas.openxmlformats.org/officeDocument/2006/relationships/slideLayout" Target="../slideLayouts/slideLayout12.xml"/><Relationship Id="rId14" Type="http://schemas.openxmlformats.org/officeDocument/2006/relationships/slideLayout" Target="../slideLayouts/slideLayout11.xml"/><Relationship Id="rId17" Type="http://schemas.openxmlformats.org/officeDocument/2006/relationships/slideLayout" Target="../slideLayouts/slideLayout14.xml"/><Relationship Id="rId16" Type="http://schemas.openxmlformats.org/officeDocument/2006/relationships/slideLayout" Target="../slideLayouts/slideLayout13.xml"/><Relationship Id="rId5" Type="http://schemas.openxmlformats.org/officeDocument/2006/relationships/slideLayout" Target="../slideLayouts/slideLayout2.xml"/><Relationship Id="rId6" Type="http://schemas.openxmlformats.org/officeDocument/2006/relationships/slideLayout" Target="../slideLayouts/slideLayout3.xml"/><Relationship Id="rId18" Type="http://schemas.openxmlformats.org/officeDocument/2006/relationships/theme" Target="../theme/theme2.xml"/><Relationship Id="rId7" Type="http://schemas.openxmlformats.org/officeDocument/2006/relationships/slideLayout" Target="../slideLayouts/slideLayout4.xml"/><Relationship Id="rId8" Type="http://schemas.openxmlformats.org/officeDocument/2006/relationships/slideLayout" Target="../slideLayouts/slideLayout5.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609600" y="533400"/>
            <a:ext cx="10972800" cy="914400"/>
          </a:xfrm>
          <a:prstGeom prst="rect">
            <a:avLst/>
          </a:prstGeom>
          <a:noFill/>
          <a:ln>
            <a:noFill/>
          </a:ln>
        </p:spPr>
        <p:txBody>
          <a:bodyPr anchorCtr="0" anchor="ctr" bIns="45700" lIns="91425" spcFirstLastPara="1" rIns="91425" wrap="square" tIns="45700">
            <a:noAutofit/>
          </a:bodyPr>
          <a:lstStyle>
            <a:lvl1pPr lvl="0" marR="0" rtl="0" algn="ctr">
              <a:lnSpc>
                <a:spcPct val="100000"/>
              </a:lnSpc>
              <a:spcBef>
                <a:spcPts val="0"/>
              </a:spcBef>
              <a:spcAft>
                <a:spcPts val="0"/>
              </a:spcAft>
              <a:buClr>
                <a:srgbClr val="000000"/>
              </a:buClr>
              <a:buSzPts val="1400"/>
              <a:buFont typeface="Arial"/>
              <a:buNone/>
              <a:defRPr b="0" i="0" sz="4400" u="none" cap="none" strike="noStrike">
                <a:solidFill>
                  <a:schemeClr val="dk1"/>
                </a:solidFill>
                <a:latin typeface="Calibri"/>
                <a:ea typeface="Calibri"/>
                <a:cs typeface="Calibri"/>
                <a:sym typeface="Calibri"/>
              </a:defRPr>
            </a:lvl1pPr>
            <a:lvl2pPr lvl="1" marR="0" rtl="0" algn="ctr">
              <a:lnSpc>
                <a:spcPct val="100000"/>
              </a:lnSpc>
              <a:spcBef>
                <a:spcPts val="0"/>
              </a:spcBef>
              <a:spcAft>
                <a:spcPts val="0"/>
              </a:spcAft>
              <a:buClr>
                <a:srgbClr val="000000"/>
              </a:buClr>
              <a:buSzPts val="1400"/>
              <a:buFont typeface="Arial"/>
              <a:buNone/>
              <a:defRPr b="0" i="0" sz="4400" u="none" cap="none" strike="noStrike">
                <a:solidFill>
                  <a:schemeClr val="dk1"/>
                </a:solidFill>
                <a:latin typeface="Calibri"/>
                <a:ea typeface="Calibri"/>
                <a:cs typeface="Calibri"/>
                <a:sym typeface="Calibri"/>
              </a:defRPr>
            </a:lvl2pPr>
            <a:lvl3pPr lvl="2" marR="0" rtl="0" algn="ctr">
              <a:lnSpc>
                <a:spcPct val="100000"/>
              </a:lnSpc>
              <a:spcBef>
                <a:spcPts val="0"/>
              </a:spcBef>
              <a:spcAft>
                <a:spcPts val="0"/>
              </a:spcAft>
              <a:buClr>
                <a:srgbClr val="000000"/>
              </a:buClr>
              <a:buSzPts val="1400"/>
              <a:buFont typeface="Arial"/>
              <a:buNone/>
              <a:defRPr b="0" i="0" sz="4400" u="none" cap="none" strike="noStrike">
                <a:solidFill>
                  <a:schemeClr val="dk1"/>
                </a:solidFill>
                <a:latin typeface="Calibri"/>
                <a:ea typeface="Calibri"/>
                <a:cs typeface="Calibri"/>
                <a:sym typeface="Calibri"/>
              </a:defRPr>
            </a:lvl3pPr>
            <a:lvl4pPr lvl="3" marR="0" rtl="0" algn="ctr">
              <a:lnSpc>
                <a:spcPct val="100000"/>
              </a:lnSpc>
              <a:spcBef>
                <a:spcPts val="0"/>
              </a:spcBef>
              <a:spcAft>
                <a:spcPts val="0"/>
              </a:spcAft>
              <a:buClr>
                <a:srgbClr val="000000"/>
              </a:buClr>
              <a:buSzPts val="1400"/>
              <a:buFont typeface="Arial"/>
              <a:buNone/>
              <a:defRPr b="0" i="0" sz="4400" u="none" cap="none" strike="noStrike">
                <a:solidFill>
                  <a:schemeClr val="dk1"/>
                </a:solidFill>
                <a:latin typeface="Calibri"/>
                <a:ea typeface="Calibri"/>
                <a:cs typeface="Calibri"/>
                <a:sym typeface="Calibri"/>
              </a:defRPr>
            </a:lvl4pPr>
            <a:lvl5pPr lvl="4" marR="0" rtl="0" algn="ctr">
              <a:lnSpc>
                <a:spcPct val="100000"/>
              </a:lnSpc>
              <a:spcBef>
                <a:spcPts val="0"/>
              </a:spcBef>
              <a:spcAft>
                <a:spcPts val="0"/>
              </a:spcAft>
              <a:buClr>
                <a:srgbClr val="000000"/>
              </a:buClr>
              <a:buSzPts val="1400"/>
              <a:buFont typeface="Arial"/>
              <a:buNone/>
              <a:defRPr b="0" i="0" sz="4400" u="none" cap="none" strike="noStrike">
                <a:solidFill>
                  <a:schemeClr val="dk1"/>
                </a:solidFill>
                <a:latin typeface="Calibri"/>
                <a:ea typeface="Calibri"/>
                <a:cs typeface="Calibri"/>
                <a:sym typeface="Calibri"/>
              </a:defRPr>
            </a:lvl5pPr>
            <a:lvl6pPr lvl="5" marR="0" rtl="0" algn="ctr">
              <a:lnSpc>
                <a:spcPct val="100000"/>
              </a:lnSpc>
              <a:spcBef>
                <a:spcPts val="0"/>
              </a:spcBef>
              <a:spcAft>
                <a:spcPts val="0"/>
              </a:spcAft>
              <a:buClr>
                <a:srgbClr val="000000"/>
              </a:buClr>
              <a:buSzPts val="1400"/>
              <a:buFont typeface="Arial"/>
              <a:buNone/>
              <a:defRPr b="0" i="0" sz="4400" u="none" cap="none" strike="noStrike">
                <a:solidFill>
                  <a:schemeClr val="dk1"/>
                </a:solidFill>
                <a:latin typeface="Calibri"/>
                <a:ea typeface="Calibri"/>
                <a:cs typeface="Calibri"/>
                <a:sym typeface="Calibri"/>
              </a:defRPr>
            </a:lvl6pPr>
            <a:lvl7pPr lvl="6" marR="0" rtl="0" algn="ctr">
              <a:lnSpc>
                <a:spcPct val="100000"/>
              </a:lnSpc>
              <a:spcBef>
                <a:spcPts val="0"/>
              </a:spcBef>
              <a:spcAft>
                <a:spcPts val="0"/>
              </a:spcAft>
              <a:buClr>
                <a:srgbClr val="000000"/>
              </a:buClr>
              <a:buSzPts val="1400"/>
              <a:buFont typeface="Arial"/>
              <a:buNone/>
              <a:defRPr b="0" i="0" sz="4400" u="none" cap="none" strike="noStrike">
                <a:solidFill>
                  <a:schemeClr val="dk1"/>
                </a:solidFill>
                <a:latin typeface="Calibri"/>
                <a:ea typeface="Calibri"/>
                <a:cs typeface="Calibri"/>
                <a:sym typeface="Calibri"/>
              </a:defRPr>
            </a:lvl7pPr>
            <a:lvl8pPr lvl="7" marR="0" rtl="0" algn="ctr">
              <a:lnSpc>
                <a:spcPct val="100000"/>
              </a:lnSpc>
              <a:spcBef>
                <a:spcPts val="0"/>
              </a:spcBef>
              <a:spcAft>
                <a:spcPts val="0"/>
              </a:spcAft>
              <a:buClr>
                <a:srgbClr val="000000"/>
              </a:buClr>
              <a:buSzPts val="1400"/>
              <a:buFont typeface="Arial"/>
              <a:buNone/>
              <a:defRPr b="0" i="0" sz="4400" u="none" cap="none" strike="noStrike">
                <a:solidFill>
                  <a:schemeClr val="dk1"/>
                </a:solidFill>
                <a:latin typeface="Calibri"/>
                <a:ea typeface="Calibri"/>
                <a:cs typeface="Calibri"/>
                <a:sym typeface="Calibri"/>
              </a:defRPr>
            </a:lvl8pPr>
            <a:lvl9pPr lvl="8" marR="0" rtl="0" algn="ctr">
              <a:lnSpc>
                <a:spcPct val="100000"/>
              </a:lnSpc>
              <a:spcBef>
                <a:spcPts val="0"/>
              </a:spcBef>
              <a:spcAft>
                <a:spcPts val="0"/>
              </a:spcAft>
              <a:buClr>
                <a:srgbClr val="000000"/>
              </a:buClr>
              <a:buSzPts val="1400"/>
              <a:buFont typeface="Arial"/>
              <a:buNone/>
              <a:defRPr b="0" i="0" sz="4400" u="none" cap="none" strike="noStrike">
                <a:solidFill>
                  <a:schemeClr val="dk1"/>
                </a:solidFill>
                <a:latin typeface="Calibri"/>
                <a:ea typeface="Calibri"/>
                <a:cs typeface="Calibri"/>
                <a:sym typeface="Calibri"/>
              </a:defRPr>
            </a:lvl9pPr>
          </a:lstStyle>
          <a:p/>
        </p:txBody>
      </p:sp>
      <p:sp>
        <p:nvSpPr>
          <p:cNvPr id="7" name="Google Shape;7;p1"/>
          <p:cNvSpPr/>
          <p:nvPr/>
        </p:nvSpPr>
        <p:spPr>
          <a:xfrm>
            <a:off x="0" y="0"/>
            <a:ext cx="12192000" cy="457200"/>
          </a:xfrm>
          <a:prstGeom prst="rect">
            <a:avLst/>
          </a:prstGeom>
          <a:solidFill>
            <a:srgbClr val="C00000"/>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alibri"/>
              <a:ea typeface="Calibri"/>
              <a:cs typeface="Calibri"/>
              <a:sym typeface="Calibri"/>
            </a:endParaRPr>
          </a:p>
        </p:txBody>
      </p:sp>
      <p:pic>
        <p:nvPicPr>
          <p:cNvPr descr="AnnivGrStandard_Rev.gif" id="8" name="Google Shape;8;p1"/>
          <p:cNvPicPr preferRelativeResize="0"/>
          <p:nvPr/>
        </p:nvPicPr>
        <p:blipFill rotWithShape="1">
          <a:blip r:embed="rId1">
            <a:alphaModFix/>
          </a:blip>
          <a:srcRect b="0" l="0" r="0" t="0"/>
          <a:stretch/>
        </p:blipFill>
        <p:spPr>
          <a:xfrm>
            <a:off x="165101" y="38100"/>
            <a:ext cx="3187699" cy="384175"/>
          </a:xfrm>
          <a:prstGeom prst="rect">
            <a:avLst/>
          </a:prstGeom>
          <a:noFill/>
          <a:ln>
            <a:noFill/>
          </a:ln>
        </p:spPr>
      </p:pic>
      <p:sp>
        <p:nvSpPr>
          <p:cNvPr id="9" name="Google Shape;9;p1"/>
          <p:cNvSpPr txBox="1"/>
          <p:nvPr>
            <p:ph idx="1" type="body"/>
          </p:nvPr>
        </p:nvSpPr>
        <p:spPr>
          <a:xfrm>
            <a:off x="609600" y="1600200"/>
            <a:ext cx="10972800" cy="3810000"/>
          </a:xfrm>
          <a:prstGeom prst="rect">
            <a:avLst/>
          </a:prstGeom>
          <a:noFill/>
          <a:ln>
            <a:noFill/>
          </a:ln>
        </p:spPr>
        <p:txBody>
          <a:bodyPr anchorCtr="0" anchor="t" bIns="45700" lIns="91425" spcFirstLastPara="1" rIns="91425" wrap="square" tIns="45700">
            <a:noAutofit/>
          </a:bodyPr>
          <a:lstStyle>
            <a:lvl1pPr indent="-431800" lvl="0" marL="457200" marR="0" rtl="0" algn="l">
              <a:lnSpc>
                <a:spcPct val="100000"/>
              </a:lnSpc>
              <a:spcBef>
                <a:spcPts val="640"/>
              </a:spcBef>
              <a:spcAft>
                <a:spcPts val="0"/>
              </a:spcAft>
              <a:buClr>
                <a:schemeClr val="dk1"/>
              </a:buClr>
              <a:buSzPts val="3200"/>
              <a:buFont typeface="Arial"/>
              <a:buChar char="•"/>
              <a:defRPr b="0" i="0" sz="3200" u="none" cap="none" strike="noStrike">
                <a:solidFill>
                  <a:schemeClr val="dk1"/>
                </a:solidFill>
                <a:latin typeface="Calibri"/>
                <a:ea typeface="Calibri"/>
                <a:cs typeface="Calibri"/>
                <a:sym typeface="Calibri"/>
              </a:defRPr>
            </a:lvl1pPr>
            <a:lvl2pPr indent="-406400" lvl="1" marL="914400" marR="0" rtl="0" algn="l">
              <a:lnSpc>
                <a:spcPct val="100000"/>
              </a:lnSpc>
              <a:spcBef>
                <a:spcPts val="56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2pPr>
            <a:lvl3pPr indent="-381000" lvl="2" marL="1371600" marR="0" rtl="0" algn="l">
              <a:lnSpc>
                <a:spcPct val="100000"/>
              </a:lnSpc>
              <a:spcBef>
                <a:spcPts val="48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3pPr>
            <a:lvl4pPr indent="-355600" lvl="3" marL="18288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4pPr>
            <a:lvl5pPr indent="-355600" lvl="4" marL="22860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5pPr>
            <a:lvl6pPr indent="-355600" lvl="5" marL="27432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6pPr>
            <a:lvl7pPr indent="-355600" lvl="6" marL="32004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7pPr>
            <a:lvl8pPr indent="-355600" lvl="7" marL="36576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8pPr>
            <a:lvl9pPr indent="-355600" lvl="8" marL="41148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9pPr>
          </a:lstStyle>
          <a:p/>
        </p:txBody>
      </p:sp>
      <p:pic>
        <p:nvPicPr>
          <p:cNvPr id="10" name="Google Shape;10;p1"/>
          <p:cNvPicPr preferRelativeResize="0"/>
          <p:nvPr/>
        </p:nvPicPr>
        <p:blipFill rotWithShape="1">
          <a:blip r:embed="rId2">
            <a:alphaModFix/>
          </a:blip>
          <a:srcRect b="3642" l="84825" r="0" t="0"/>
          <a:stretch/>
        </p:blipFill>
        <p:spPr>
          <a:xfrm>
            <a:off x="10227365" y="4165017"/>
            <a:ext cx="1964635" cy="2692982"/>
          </a:xfrm>
          <a:prstGeom prst="rect">
            <a:avLst/>
          </a:prstGeom>
          <a:noFill/>
          <a:ln>
            <a:noFill/>
          </a:ln>
        </p:spPr>
      </p:pic>
      <p:sp>
        <p:nvSpPr>
          <p:cNvPr id="11" name="Google Shape;11;p1"/>
          <p:cNvSpPr/>
          <p:nvPr/>
        </p:nvSpPr>
        <p:spPr>
          <a:xfrm>
            <a:off x="0" y="6579704"/>
            <a:ext cx="12192000" cy="278400"/>
          </a:xfrm>
          <a:prstGeom prst="rect">
            <a:avLst/>
          </a:prstGeom>
          <a:solidFill>
            <a:srgbClr val="C00000"/>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Arial"/>
              <a:ea typeface="Arial"/>
              <a:cs typeface="Arial"/>
              <a:sym typeface="Arial"/>
            </a:endParaRPr>
          </a:p>
        </p:txBody>
      </p:sp>
      <p:pic>
        <p:nvPicPr>
          <p:cNvPr id="12" name="Google Shape;12;p1"/>
          <p:cNvPicPr preferRelativeResize="0"/>
          <p:nvPr/>
        </p:nvPicPr>
        <p:blipFill rotWithShape="1">
          <a:blip r:embed="rId3">
            <a:alphaModFix/>
          </a:blip>
          <a:srcRect b="0" l="0" r="0" t="0"/>
          <a:stretch/>
        </p:blipFill>
        <p:spPr>
          <a:xfrm>
            <a:off x="11347450" y="6386687"/>
            <a:ext cx="765393" cy="93143"/>
          </a:xfrm>
          <a:prstGeom prst="rect">
            <a:avLst/>
          </a:prstGeom>
          <a:noFill/>
          <a:ln>
            <a:noFill/>
          </a:ln>
        </p:spPr>
      </p:pic>
    </p:spTree>
  </p:cSld>
  <p:clrMap accent1="accent1" accent2="accent2" accent3="accent3" accent4="accent4" accent5="accent5" accent6="accent6" bg1="lt1" bg2="dk2" tx1="dk1" tx2="lt2" folHlink="folHlink" hlink="hlink"/>
  <p:sldLayoutIdLst>
    <p:sldLayoutId id="2147483648" r:id="rId4"/>
    <p:sldLayoutId id="2147483649" r:id="rId5"/>
    <p:sldLayoutId id="2147483650" r:id="rId6"/>
    <p:sldLayoutId id="2147483651" r:id="rId7"/>
    <p:sldLayoutId id="2147483652" r:id="rId8"/>
    <p:sldLayoutId id="2147483653" r:id="rId9"/>
    <p:sldLayoutId id="2147483654" r:id="rId10"/>
    <p:sldLayoutId id="2147483655" r:id="rId11"/>
    <p:sldLayoutId id="2147483656" r:id="rId12"/>
    <p:sldLayoutId id="2147483657" r:id="rId13"/>
    <p:sldLayoutId id="2147483658" r:id="rId14"/>
    <p:sldLayoutId id="2147483659" r:id="rId15"/>
    <p:sldLayoutId id="2147483660" r:id="rId16"/>
    <p:sldLayoutId id="2147483661" r:id="rId17"/>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 Id="rId3" Type="http://schemas.openxmlformats.org/officeDocument/2006/relationships/hyperlink" Target="https://www.mayflowerbsa.org/resources/cori-policy/" TargetMode="Externa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 Id="rId3" Type="http://schemas.openxmlformats.org/officeDocument/2006/relationships/hyperlink" Target="https://www.mayflowerbsa.org/wp-content/uploads/Membership-Fees-by-Program-August-1-2021-Final.pdf" TargetMode="Externa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8.xml"/><Relationship Id="rId3" Type="http://schemas.openxmlformats.org/officeDocument/2006/relationships/hyperlink" Target="https://www.scouting.org/awards/journey-to-excellence/unit/" TargetMode="Externa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xml"/><Relationship Id="rId3" Type="http://schemas.openxmlformats.org/officeDocument/2006/relationships/image" Target="../media/image4.gif"/><Relationship Id="rId4" Type="http://schemas.openxmlformats.org/officeDocument/2006/relationships/image" Target="../media/image3.jp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2.xml"/><Relationship Id="rId3" Type="http://schemas.openxmlformats.org/officeDocument/2006/relationships/hyperlink" Target="https://www.mayflowerbsa.org/resources/unit-management/internet-rechartering/" TargetMode="External"/><Relationship Id="rId4" Type="http://schemas.openxmlformats.org/officeDocument/2006/relationships/hyperlink" Target="https://www.mayflowerbsa.org/changing-my-scouting-functional-roles/" TargetMode="Externa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24.xml"/><Relationship Id="rId3" Type="http://schemas.openxmlformats.org/officeDocument/2006/relationships/image" Target="../media/image17.png"/><Relationship Id="rId4" Type="http://schemas.openxmlformats.org/officeDocument/2006/relationships/image" Target="../media/image16.png"/><Relationship Id="rId5" Type="http://schemas.openxmlformats.org/officeDocument/2006/relationships/hyperlink" Target="https://www.mayflowerbsa.org/wp-content/uploads/Membership-Fees-by-Program-August-1-2021-Final.pdf" TargetMode="Externa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5.xml"/><Relationship Id="rId3" Type="http://schemas.openxmlformats.org/officeDocument/2006/relationships/image" Target="../media/image11.png"/><Relationship Id="rId4" Type="http://schemas.openxmlformats.org/officeDocument/2006/relationships/image" Target="../media/image12.png"/><Relationship Id="rId5" Type="http://schemas.openxmlformats.org/officeDocument/2006/relationships/hyperlink" Target="https://scoutingevent.com/?ORgKey=BSA251&amp;calendarID=322609" TargetMode="External"/><Relationship Id="rId6" Type="http://schemas.openxmlformats.org/officeDocument/2006/relationships/hyperlink" Target="https://scoutingevent.com/Download/25179458/OR/WooSox_Scout_Night_Flyer.pdf" TargetMode="External"/><Relationship Id="rId7" Type="http://schemas.openxmlformats.org/officeDocument/2006/relationships/hyperlink" Target="https://offer.fevo.com/lehigh-valley-ironpigs-hefsk1e-7edfc7b?fevoUri=lehigh-valley-ironpigs-hefsk1e-7edfc7b/" TargetMode="Externa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6.xml"/><Relationship Id="rId3" Type="http://schemas.openxmlformats.org/officeDocument/2006/relationships/image" Target="../media/image10.png"/><Relationship Id="rId4" Type="http://schemas.openxmlformats.org/officeDocument/2006/relationships/hyperlink" Target="https://scoutingevent.com/251-48139?utm_source=newsletter&amp;utm_medium=email&amp;utm_campaign=mayflower_bsa_today_enews_june_24_2021&amp;utm_term=2021-08-06" TargetMode="External"/><Relationship Id="rId5" Type="http://schemas.openxmlformats.org/officeDocument/2006/relationships/hyperlink" Target="https://scoutingevent.com/Download/25179261/OR/2021_7_Seas_Cub_Fun_Day_Flyer.pdf" TargetMode="External"/><Relationship Id="rId6" Type="http://schemas.openxmlformats.org/officeDocument/2006/relationships/hyperlink" Target="https://scoutingevent.com/Download/25179130/OR/2021_7_Seas_Cub_Fun_Day_Leader_Guide.pdf" TargetMode="External"/><Relationship Id="rId7" Type="http://schemas.openxmlformats.org/officeDocument/2006/relationships/hyperlink" Target="https://scoutingevent.com/251-48139-128867?utm_source=newsletter&amp;utm_medium=email&amp;utm_campaign=mayflower_bsa_today_enews_june_24_2021&amp;utm_term=2021-08-06" TargetMode="Externa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27.xml"/><Relationship Id="rId3" Type="http://schemas.openxmlformats.org/officeDocument/2006/relationships/hyperlink" Target="https://scoutingevent.com/?ORgKey=BSA251&amp;calendarID=322609" TargetMode="External"/><Relationship Id="rId4" Type="http://schemas.openxmlformats.org/officeDocument/2006/relationships/hyperlink" Target="https://scoutingevent.com/251-Webeloswoods2021" TargetMode="External"/><Relationship Id="rId5" Type="http://schemas.openxmlformats.org/officeDocument/2006/relationships/hyperlink" Target="https://scoutingevent.com/251-Webeloswoods2021" TargetMode="External"/><Relationship Id="rId6" Type="http://schemas.openxmlformats.org/officeDocument/2006/relationships/image" Target="../media/image23.jpg"/><Relationship Id="rId7" Type="http://schemas.openxmlformats.org/officeDocument/2006/relationships/image" Target="../media/image19.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8.xml"/><Relationship Id="rId3" Type="http://schemas.openxmlformats.org/officeDocument/2006/relationships/image" Target="../media/image2.png"/><Relationship Id="rId4" Type="http://schemas.openxmlformats.org/officeDocument/2006/relationships/hyperlink" Target="https://scoutingevent.com/251-OAfall21Resolute" TargetMode="External"/><Relationship Id="rId5" Type="http://schemas.openxmlformats.org/officeDocument/2006/relationships/hyperlink" Target="https://scoutingevent.com/251-48293-129245" TargetMode="Externa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9.xml"/><Relationship Id="rId3" Type="http://schemas.openxmlformats.org/officeDocument/2006/relationships/image" Target="../media/image15.png"/><Relationship Id="rId4" Type="http://schemas.openxmlformats.org/officeDocument/2006/relationships/hyperlink" Target="https://scoutingevent.com/Download/25178451/OR/2021_GPS_Camporee_Flyer.pdf" TargetMode="External"/><Relationship Id="rId5" Type="http://schemas.openxmlformats.org/officeDocument/2006/relationships/hyperlink" Target="https://scoutingevent.com/Download/25178918/OR/2021_GPS_Camporee_Leader_Guide.pdf" TargetMode="External"/><Relationship Id="rId6" Type="http://schemas.openxmlformats.org/officeDocument/2006/relationships/hyperlink" Target="https://scoutingevent.com/251-48141-128868?utm_source=newsletter&amp;utm_medium=email&amp;utm_campaign=mayflower_bsa_today_enews_june_24_2021&amp;utm_term=2021-08-08" TargetMode="Externa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hyperlink" Target="https://forms.gle/SkVPD8VfwzyvfH8v8" TargetMode="External"/><Relationship Id="rId4" Type="http://schemas.openxmlformats.org/officeDocument/2006/relationships/image" Target="../media/image5.pn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30.xml"/><Relationship Id="rId3" Type="http://schemas.openxmlformats.org/officeDocument/2006/relationships/image" Target="../media/image14.jpg"/><Relationship Id="rId4" Type="http://schemas.openxmlformats.org/officeDocument/2006/relationships/image" Target="../media/image6.pn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32.xml"/><Relationship Id="rId3" Type="http://schemas.openxmlformats.org/officeDocument/2006/relationships/image" Target="../media/image7.png"/><Relationship Id="rId4" Type="http://schemas.openxmlformats.org/officeDocument/2006/relationships/hyperlink" Target="https://scoutingevent.com/251-OAfall21squanto" TargetMode="External"/><Relationship Id="rId5" Type="http://schemas.openxmlformats.org/officeDocument/2006/relationships/hyperlink" Target="https://scoutingevent.com/251-48315-129294" TargetMode="Externa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33.xml"/><Relationship Id="rId3" Type="http://schemas.openxmlformats.org/officeDocument/2006/relationships/image" Target="../media/image13.png"/><Relationship Id="rId4" Type="http://schemas.openxmlformats.org/officeDocument/2006/relationships/hyperlink" Target="https://scoutspirit.doubleknot.com/event/wood-badge-2021/2717353" TargetMode="External"/><Relationship Id="rId5" Type="http://schemas.openxmlformats.org/officeDocument/2006/relationships/hyperlink" Target="https://scoutspirit.doubleknot.com/registration/register.aspx" TargetMode="Externa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34.xml"/><Relationship Id="rId3" Type="http://schemas.openxmlformats.org/officeDocument/2006/relationships/image" Target="../media/image9.png"/><Relationship Id="rId4" Type="http://schemas.openxmlformats.org/officeDocument/2006/relationships/image" Target="../media/image18.png"/></Relationships>
</file>

<file path=ppt/slides/_rels/slide35.xml.rels><?xml version="1.0" encoding="UTF-8" standalone="yes"?><Relationships xmlns="http://schemas.openxmlformats.org/package/2006/relationships"><Relationship Id="rId11" Type="http://schemas.openxmlformats.org/officeDocument/2006/relationships/hyperlink" Target="https://l.facebook.com/l.php?u=https://my.scouting.org/?fbclid%3DIwAR21eJ5xlF5WvJX5RZI1OlKKH7itWzSiTDTmtgjGJk71eyp90T0iurkq76c&amp;h=AT2X1z0Tin9VVvuYpRq-1CGzstlIt3xfCuzCLHLnjI8TWg8kfRIxMFXMewYnay4ijS8dnv8DMyL8RPEwxR5GGPVYJ2TonPHND6XWgoAsijyX9Q1jvV7zD2os-ZF21vjLyaUasAj813uplxGVVABe5uMvJQ&amp;__tn__=-UK-R&amp;c%5b0%5d=AT2JDsHgm4nr3y2tSxXMw7megLZVe8fua6nuGZb_8Fq-jxVJdKApArGwmrkd-Ibjy2ksXpMoZfon8kwY1AVOox3T7i0c9C6Dug8j9hsIjcUvWwwqduoX_a4lrkOfXxluAiPpQKknchBjUW6dTEkmJsb0-_apkGDiJWVbD76b-HI3Z2w" TargetMode="External"/><Relationship Id="rId10" Type="http://schemas.openxmlformats.org/officeDocument/2006/relationships/hyperlink" Target="https://l.facebook.com/l.php?u=https://my.scouting.org/?fbclid%3DIwAR1Mgiu0_1y_wT_vVa-pwIC22CQTpDiAwR0xKlC03M_mWvj5WkSZYIfhcB8&amp;h=AT2X1z0Tin9VVvuYpRq-1CGzstlIt3xfCuzCLHLnjI8TWg8kfRIxMFXMewYnay4ijS8dnv8DMyL8RPEwxR5GGPVYJ2TonPHND6XWgoAsijyX9Q1jvV7zD2os-ZF21vjLyaUasAj813uplxGVVABe5uMvJQ&amp;__tn__=-UK-R&amp;c%5b0%5d=AT2JDsHgm4nr3y2tSxXMw7megLZVe8fua6nuGZb_8Fq-jxVJdKApArGwmrkd-Ibjy2ksXpMoZfon8kwY1AVOox3T7i0c9C6Dug8j9hsIjcUvWwwqduoX_a4lrkOfXxluAiPpQKknchBjUW6dTEkmJsb0-_apkGDiJWVbD76b-HI3Z2w" TargetMode="External"/><Relationship Id="rId13" Type="http://schemas.openxmlformats.org/officeDocument/2006/relationships/image" Target="../media/image21.png"/><Relationship Id="rId12" Type="http://schemas.openxmlformats.org/officeDocument/2006/relationships/image" Target="../media/image20.png"/><Relationship Id="rId1" Type="http://schemas.openxmlformats.org/officeDocument/2006/relationships/slideLayout" Target="../slideLayouts/slideLayout2.xml"/><Relationship Id="rId2" Type="http://schemas.openxmlformats.org/officeDocument/2006/relationships/notesSlide" Target="../notesSlides/notesSlide35.xml"/><Relationship Id="rId3" Type="http://schemas.openxmlformats.org/officeDocument/2006/relationships/hyperlink" Target="https://filestore.scouting.org/filestore/pdf/33088.pdf?utm_source=scoutingwire&amp;utm_campaign=swvolunteer7212021&amp;utm_medium=email&amp;utm_content=" TargetMode="External"/><Relationship Id="rId4" Type="http://schemas.openxmlformats.org/officeDocument/2006/relationships/hyperlink" Target="https://blog.scoutingmagazine.org/2021/08/02/take-note-of-these-11-key-changes-in-the-2021-guide-to-advancement/" TargetMode="External"/><Relationship Id="rId9" Type="http://schemas.openxmlformats.org/officeDocument/2006/relationships/hyperlink" Target="https://www.facebook.com/watch/scoutingmagazine/135558881488551/" TargetMode="External"/><Relationship Id="rId5" Type="http://schemas.openxmlformats.org/officeDocument/2006/relationships/hyperlink" Target="https://www.scoutingnewsroom.org/press-releases/the-boy-scouts-of-america-and-the-barbara-sinatra-childrens-center-expand-tools-to-combat-abuse-with-safety-awareness-videos-for-teens/?utm_source=scoutingwire&amp;utm_campaign=swvolunteer7212021&amp;utm_medium=email&amp;utm_content=" TargetMode="External"/><Relationship Id="rId6" Type="http://schemas.openxmlformats.org/officeDocument/2006/relationships/hyperlink" Target="https://scoutlife.org/freesampler/?fbclid=IwAR3HVni7VtLj_YopZfzbvWXWe92RotmXCZZtkqOqUxhTLFLIIPX22yQYFow" TargetMode="External"/><Relationship Id="rId7" Type="http://schemas.openxmlformats.org/officeDocument/2006/relationships/hyperlink" Target="https://podcast.scouting.org/" TargetMode="External"/><Relationship Id="rId8" Type="http://schemas.openxmlformats.org/officeDocument/2006/relationships/hyperlink" Target="https://blog.scoutingmagazine.org/2021/07/08/cub-scout-recruiting-season-is-near-cubchatlive-has-you-covered/" TargetMode="Externa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hyperlink" Target="https://vimeo.com/432272336" TargetMode="Externa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 Id="rId3" Type="http://schemas.openxmlformats.org/officeDocument/2006/relationships/hyperlink" Target="https://bit.ly/BSA-CovidStmt_Aug2021" TargetMode="External"/><Relationship Id="rId4" Type="http://schemas.openxmlformats.org/officeDocument/2006/relationships/hyperlink" Target="https://www.scouting.org/coronavirus/covid-19-faq/" TargetMode="External"/><Relationship Id="rId5" Type="http://schemas.openxmlformats.org/officeDocument/2006/relationships/hyperlink" Target="https://www.mayflowerbsa.org/faq-items/may-20-2021-covid-19-council-operations-update/" TargetMode="Externa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 Id="rId3" Type="http://schemas.openxmlformats.org/officeDocument/2006/relationships/hyperlink" Target="https://www.scouting.org/health-and-safety/incident-report/covid-19-incidents-exposures-supplemental-instructions/" TargetMode="External"/><Relationship Id="rId4" Type="http://schemas.openxmlformats.org/officeDocument/2006/relationships/hyperlink" Target="https://www.mayflowerbsa.org/wp-content/uploads/BSA-Incident-Reporting-COVID-19-7.20.2020.pdf" TargetMode="External"/><Relationship Id="rId5" Type="http://schemas.openxmlformats.org/officeDocument/2006/relationships/hyperlink" Target="https://bsapublicintakeportal.secure.force.com/" TargetMode="Externa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8" name="Shape 68"/>
        <p:cNvGrpSpPr/>
        <p:nvPr/>
      </p:nvGrpSpPr>
      <p:grpSpPr>
        <a:xfrm>
          <a:off x="0" y="0"/>
          <a:ext cx="0" cy="0"/>
          <a:chOff x="0" y="0"/>
          <a:chExt cx="0" cy="0"/>
        </a:xfrm>
      </p:grpSpPr>
      <p:sp>
        <p:nvSpPr>
          <p:cNvPr id="69" name="Google Shape;69;p16"/>
          <p:cNvSpPr txBox="1"/>
          <p:nvPr>
            <p:ph type="ctrTitle"/>
          </p:nvPr>
        </p:nvSpPr>
        <p:spPr>
          <a:xfrm>
            <a:off x="914400" y="1663703"/>
            <a:ext cx="10363200" cy="1470025"/>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None/>
            </a:pPr>
            <a:r>
              <a:rPr lang="en-US"/>
              <a:t>Headwaters District</a:t>
            </a:r>
            <a:br>
              <a:rPr lang="en-US"/>
            </a:br>
            <a:r>
              <a:rPr lang="en-US"/>
              <a:t>Roundtable</a:t>
            </a:r>
            <a:endParaRPr/>
          </a:p>
        </p:txBody>
      </p:sp>
      <p:sp>
        <p:nvSpPr>
          <p:cNvPr id="70" name="Google Shape;70;p16"/>
          <p:cNvSpPr txBox="1"/>
          <p:nvPr>
            <p:ph idx="1" type="subTitle"/>
          </p:nvPr>
        </p:nvSpPr>
        <p:spPr>
          <a:xfrm>
            <a:off x="1828800" y="3419475"/>
            <a:ext cx="8534400" cy="1752600"/>
          </a:xfrm>
          <a:prstGeom prst="rect">
            <a:avLst/>
          </a:prstGeom>
          <a:noFill/>
          <a:ln>
            <a:noFill/>
          </a:ln>
        </p:spPr>
        <p:txBody>
          <a:bodyPr anchorCtr="0" anchor="t" bIns="45700" lIns="91425" spcFirstLastPara="1" rIns="91425" wrap="square" tIns="45700">
            <a:noAutofit/>
          </a:bodyPr>
          <a:lstStyle/>
          <a:p>
            <a:pPr indent="0" lvl="0" marL="0" rtl="0" algn="ctr">
              <a:spcBef>
                <a:spcPts val="0"/>
              </a:spcBef>
              <a:spcAft>
                <a:spcPts val="0"/>
              </a:spcAft>
              <a:buClr>
                <a:srgbClr val="888888"/>
              </a:buClr>
              <a:buSzPts val="3200"/>
              <a:buNone/>
            </a:pPr>
            <a:r>
              <a:rPr lang="en-US"/>
              <a:t>September 2</a:t>
            </a:r>
            <a:r>
              <a:rPr baseline="30000" lang="en-US"/>
              <a:t>nd</a:t>
            </a:r>
            <a:r>
              <a:rPr lang="en-US"/>
              <a:t> 2021</a:t>
            </a:r>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6" name="Shape 126"/>
        <p:cNvGrpSpPr/>
        <p:nvPr/>
      </p:nvGrpSpPr>
      <p:grpSpPr>
        <a:xfrm>
          <a:off x="0" y="0"/>
          <a:ext cx="0" cy="0"/>
          <a:chOff x="0" y="0"/>
          <a:chExt cx="0" cy="0"/>
        </a:xfrm>
      </p:grpSpPr>
      <p:sp>
        <p:nvSpPr>
          <p:cNvPr id="127" name="Google Shape;127;p25"/>
          <p:cNvSpPr txBox="1"/>
          <p:nvPr>
            <p:ph type="title"/>
          </p:nvPr>
        </p:nvSpPr>
        <p:spPr>
          <a:xfrm>
            <a:off x="609600" y="533400"/>
            <a:ext cx="10972800" cy="914400"/>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None/>
            </a:pPr>
            <a:r>
              <a:rPr lang="en-US"/>
              <a:t>What is needed to recharter for 2022?</a:t>
            </a:r>
            <a:endParaRPr/>
          </a:p>
        </p:txBody>
      </p:sp>
      <p:sp>
        <p:nvSpPr>
          <p:cNvPr id="128" name="Google Shape;128;p25"/>
          <p:cNvSpPr txBox="1"/>
          <p:nvPr>
            <p:ph idx="1" type="body"/>
          </p:nvPr>
        </p:nvSpPr>
        <p:spPr>
          <a:xfrm>
            <a:off x="609600" y="1600201"/>
            <a:ext cx="10972800" cy="3810000"/>
          </a:xfrm>
          <a:prstGeom prst="rect">
            <a:avLst/>
          </a:prstGeom>
        </p:spPr>
        <p:txBody>
          <a:bodyPr anchorCtr="0" anchor="t" bIns="45700" lIns="91425" spcFirstLastPara="1" rIns="91425" wrap="square" tIns="45700">
            <a:noAutofit/>
          </a:bodyPr>
          <a:lstStyle/>
          <a:p>
            <a:pPr indent="-342900" lvl="0" marL="457200" rtl="0" algn="l">
              <a:spcBef>
                <a:spcPts val="360"/>
              </a:spcBef>
              <a:spcAft>
                <a:spcPts val="0"/>
              </a:spcAft>
              <a:buSzPts val="1800"/>
              <a:buChar char="•"/>
            </a:pPr>
            <a:r>
              <a:rPr lang="en-US"/>
              <a:t>Unit Roster</a:t>
            </a:r>
            <a:endParaRPr/>
          </a:p>
          <a:p>
            <a:pPr indent="-342900" lvl="1" marL="914400" rtl="0" algn="l">
              <a:spcBef>
                <a:spcPts val="0"/>
              </a:spcBef>
              <a:spcAft>
                <a:spcPts val="0"/>
              </a:spcAft>
              <a:buSzPts val="1800"/>
              <a:buChar char="–"/>
            </a:pPr>
            <a:r>
              <a:rPr lang="en-US"/>
              <a:t>Unit leaders need up to date training</a:t>
            </a:r>
            <a:endParaRPr/>
          </a:p>
          <a:p>
            <a:pPr indent="-342900" lvl="0" marL="457200" rtl="0" algn="l">
              <a:spcBef>
                <a:spcPts val="0"/>
              </a:spcBef>
              <a:spcAft>
                <a:spcPts val="0"/>
              </a:spcAft>
              <a:buSzPts val="1800"/>
              <a:buChar char="•"/>
            </a:pPr>
            <a:r>
              <a:rPr lang="en-US"/>
              <a:t>Fees</a:t>
            </a:r>
            <a:endParaRPr/>
          </a:p>
          <a:p>
            <a:pPr indent="-342900" lvl="0" marL="457200" rtl="0" algn="l">
              <a:spcBef>
                <a:spcPts val="0"/>
              </a:spcBef>
              <a:spcAft>
                <a:spcPts val="0"/>
              </a:spcAft>
              <a:buSzPts val="1800"/>
              <a:buChar char="•"/>
            </a:pPr>
            <a:r>
              <a:rPr lang="en-US"/>
              <a:t>JTE</a:t>
            </a:r>
            <a:endParaRPr/>
          </a:p>
          <a:p>
            <a:pPr indent="0" lvl="0" marL="457200" rtl="0" algn="l">
              <a:spcBef>
                <a:spcPts val="360"/>
              </a:spcBef>
              <a:spcAft>
                <a:spcPts val="0"/>
              </a:spcAft>
              <a:buNone/>
            </a:pPr>
            <a:r>
              <a:t/>
            </a:r>
            <a:endParaRPr/>
          </a:p>
          <a:p>
            <a:pPr indent="0" lvl="0" marL="0" rtl="0" algn="l">
              <a:spcBef>
                <a:spcPts val="360"/>
              </a:spcBef>
              <a:spcAft>
                <a:spcPts val="0"/>
              </a:spcAft>
              <a:buNone/>
            </a:pPr>
            <a:r>
              <a:t/>
            </a:r>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2" name="Shape 132"/>
        <p:cNvGrpSpPr/>
        <p:nvPr/>
      </p:nvGrpSpPr>
      <p:grpSpPr>
        <a:xfrm>
          <a:off x="0" y="0"/>
          <a:ext cx="0" cy="0"/>
          <a:chOff x="0" y="0"/>
          <a:chExt cx="0" cy="0"/>
        </a:xfrm>
      </p:grpSpPr>
      <p:sp>
        <p:nvSpPr>
          <p:cNvPr id="133" name="Google Shape;133;p26"/>
          <p:cNvSpPr txBox="1"/>
          <p:nvPr>
            <p:ph type="title"/>
          </p:nvPr>
        </p:nvSpPr>
        <p:spPr>
          <a:xfrm>
            <a:off x="609600" y="533400"/>
            <a:ext cx="10972800" cy="914400"/>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None/>
            </a:pPr>
            <a:r>
              <a:rPr lang="en-US"/>
              <a:t>Unit Roster</a:t>
            </a:r>
            <a:endParaRPr/>
          </a:p>
        </p:txBody>
      </p:sp>
      <p:sp>
        <p:nvSpPr>
          <p:cNvPr id="134" name="Google Shape;134;p26"/>
          <p:cNvSpPr txBox="1"/>
          <p:nvPr>
            <p:ph idx="1" type="body"/>
          </p:nvPr>
        </p:nvSpPr>
        <p:spPr>
          <a:xfrm>
            <a:off x="609600" y="1600200"/>
            <a:ext cx="10972800" cy="4366500"/>
          </a:xfrm>
          <a:prstGeom prst="rect">
            <a:avLst/>
          </a:prstGeom>
          <a:noFill/>
          <a:ln>
            <a:noFill/>
          </a:ln>
        </p:spPr>
        <p:txBody>
          <a:bodyPr anchorCtr="0" anchor="t" bIns="45700" lIns="91425" spcFirstLastPara="1" rIns="91425" wrap="square" tIns="45700">
            <a:noAutofit/>
          </a:bodyPr>
          <a:lstStyle/>
          <a:p>
            <a:pPr indent="-342900" lvl="0" marL="457200" rtl="0" algn="l">
              <a:spcBef>
                <a:spcPts val="0"/>
              </a:spcBef>
              <a:spcAft>
                <a:spcPts val="0"/>
              </a:spcAft>
              <a:buSzPts val="1800"/>
              <a:buChar char="•"/>
            </a:pPr>
            <a:r>
              <a:rPr lang="en-US"/>
              <a:t>Roster </a:t>
            </a:r>
            <a:r>
              <a:rPr lang="en-US"/>
              <a:t>maintenance</a:t>
            </a:r>
            <a:r>
              <a:rPr lang="en-US"/>
              <a:t> should be a year round thing.</a:t>
            </a:r>
            <a:endParaRPr/>
          </a:p>
          <a:p>
            <a:pPr indent="-342900" lvl="1" marL="914400" rtl="0" algn="l">
              <a:spcBef>
                <a:spcPts val="0"/>
              </a:spcBef>
              <a:spcAft>
                <a:spcPts val="0"/>
              </a:spcAft>
              <a:buSzPts val="1800"/>
              <a:buChar char="–"/>
            </a:pPr>
            <a:r>
              <a:rPr lang="en-US"/>
              <a:t>Keep the roster up to date. </a:t>
            </a:r>
            <a:endParaRPr/>
          </a:p>
          <a:p>
            <a:pPr indent="-342900" lvl="1" marL="914400" rtl="0" algn="l">
              <a:spcBef>
                <a:spcPts val="0"/>
              </a:spcBef>
              <a:spcAft>
                <a:spcPts val="0"/>
              </a:spcAft>
              <a:buSzPts val="1800"/>
              <a:buChar char="–"/>
            </a:pPr>
            <a:r>
              <a:rPr lang="en-US"/>
              <a:t>Hanging on to applications is a bad idea.</a:t>
            </a:r>
            <a:endParaRPr/>
          </a:p>
          <a:p>
            <a:pPr indent="-342900" lvl="0" marL="457200" rtl="0" algn="l">
              <a:spcBef>
                <a:spcPts val="0"/>
              </a:spcBef>
              <a:spcAft>
                <a:spcPts val="0"/>
              </a:spcAft>
              <a:buSzPts val="1800"/>
              <a:buChar char="•"/>
            </a:pPr>
            <a:r>
              <a:rPr lang="en-US"/>
              <a:t>Do you know:</a:t>
            </a:r>
            <a:endParaRPr/>
          </a:p>
          <a:p>
            <a:pPr indent="-342900" lvl="1" marL="914400" rtl="0" algn="l">
              <a:spcBef>
                <a:spcPts val="0"/>
              </a:spcBef>
              <a:spcAft>
                <a:spcPts val="0"/>
              </a:spcAft>
              <a:buSzPts val="1800"/>
              <a:buChar char="–"/>
            </a:pPr>
            <a:r>
              <a:rPr lang="en-US"/>
              <a:t>Who is going to be spearheading the rechartering for your unit?</a:t>
            </a:r>
            <a:endParaRPr/>
          </a:p>
          <a:p>
            <a:pPr indent="-342900" lvl="1" marL="914400" rtl="0" algn="l">
              <a:spcBef>
                <a:spcPts val="0"/>
              </a:spcBef>
              <a:spcAft>
                <a:spcPts val="0"/>
              </a:spcAft>
              <a:buSzPts val="1800"/>
              <a:buChar char="–"/>
            </a:pPr>
            <a:r>
              <a:rPr lang="en-US"/>
              <a:t>Which youth are continuing with the program and the unit? </a:t>
            </a:r>
            <a:endParaRPr/>
          </a:p>
          <a:p>
            <a:pPr indent="-342900" lvl="1" marL="914400" rtl="0" algn="l">
              <a:spcBef>
                <a:spcPts val="0"/>
              </a:spcBef>
              <a:spcAft>
                <a:spcPts val="0"/>
              </a:spcAft>
              <a:buSzPts val="1800"/>
              <a:buChar char="–"/>
            </a:pPr>
            <a:r>
              <a:rPr lang="en-US"/>
              <a:t>Which youth are leaving the unit? </a:t>
            </a:r>
            <a:endParaRPr/>
          </a:p>
          <a:p>
            <a:pPr indent="-342900" lvl="1" marL="914400" rtl="0" algn="l">
              <a:spcBef>
                <a:spcPts val="0"/>
              </a:spcBef>
              <a:spcAft>
                <a:spcPts val="0"/>
              </a:spcAft>
              <a:buSzPts val="1800"/>
              <a:buChar char="–"/>
            </a:pPr>
            <a:r>
              <a:rPr lang="en-US"/>
              <a:t>What about your leaders?  </a:t>
            </a:r>
            <a:endParaRPr/>
          </a:p>
          <a:p>
            <a:pPr indent="-342900" lvl="1" marL="914400" rtl="0" algn="l">
              <a:spcBef>
                <a:spcPts val="0"/>
              </a:spcBef>
              <a:spcAft>
                <a:spcPts val="0"/>
              </a:spcAft>
              <a:buSzPts val="1800"/>
              <a:buChar char="–"/>
            </a:pPr>
            <a:r>
              <a:rPr lang="en-US"/>
              <a:t>What leaders are registered with multiple units? </a:t>
            </a:r>
            <a:endParaRPr/>
          </a:p>
          <a:p>
            <a:pPr indent="-342900" lvl="2" marL="1371600" rtl="0" algn="l">
              <a:spcBef>
                <a:spcPts val="0"/>
              </a:spcBef>
              <a:spcAft>
                <a:spcPts val="0"/>
              </a:spcAft>
              <a:buSzPts val="1800"/>
              <a:buChar char="•"/>
            </a:pPr>
            <a:r>
              <a:rPr lang="en-US"/>
              <a:t>They only need to pay once</a:t>
            </a:r>
            <a:endParaRPr/>
          </a:p>
          <a:p>
            <a:pPr indent="0" lvl="0" marL="0" rtl="0" algn="l">
              <a:spcBef>
                <a:spcPts val="560"/>
              </a:spcBef>
              <a:spcAft>
                <a:spcPts val="0"/>
              </a:spcAft>
              <a:buNone/>
            </a:pPr>
            <a:r>
              <a:t/>
            </a:r>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8" name="Shape 138"/>
        <p:cNvGrpSpPr/>
        <p:nvPr/>
      </p:nvGrpSpPr>
      <p:grpSpPr>
        <a:xfrm>
          <a:off x="0" y="0"/>
          <a:ext cx="0" cy="0"/>
          <a:chOff x="0" y="0"/>
          <a:chExt cx="0" cy="0"/>
        </a:xfrm>
      </p:grpSpPr>
      <p:sp>
        <p:nvSpPr>
          <p:cNvPr id="139" name="Google Shape;139;p27"/>
          <p:cNvSpPr txBox="1"/>
          <p:nvPr>
            <p:ph type="title"/>
          </p:nvPr>
        </p:nvSpPr>
        <p:spPr>
          <a:xfrm>
            <a:off x="609600" y="533400"/>
            <a:ext cx="10972800" cy="914400"/>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None/>
            </a:pPr>
            <a:r>
              <a:rPr lang="en-US"/>
              <a:t>Unit Roster: Applications</a:t>
            </a:r>
            <a:endParaRPr/>
          </a:p>
        </p:txBody>
      </p:sp>
      <p:sp>
        <p:nvSpPr>
          <p:cNvPr id="140" name="Google Shape;140;p27"/>
          <p:cNvSpPr txBox="1"/>
          <p:nvPr>
            <p:ph idx="1" type="body"/>
          </p:nvPr>
        </p:nvSpPr>
        <p:spPr>
          <a:xfrm>
            <a:off x="609600" y="1600200"/>
            <a:ext cx="10972800" cy="4485900"/>
          </a:xfrm>
          <a:prstGeom prst="rect">
            <a:avLst/>
          </a:prstGeom>
          <a:noFill/>
          <a:ln>
            <a:noFill/>
          </a:ln>
        </p:spPr>
        <p:txBody>
          <a:bodyPr anchorCtr="0" anchor="t" bIns="45700" lIns="91425" spcFirstLastPara="1" rIns="91425" wrap="square" tIns="45700">
            <a:noAutofit/>
          </a:bodyPr>
          <a:lstStyle/>
          <a:p>
            <a:pPr indent="-342900" lvl="0" marL="457200" rtl="0" algn="l">
              <a:spcBef>
                <a:spcPts val="0"/>
              </a:spcBef>
              <a:spcAft>
                <a:spcPts val="0"/>
              </a:spcAft>
              <a:buSzPts val="1800"/>
              <a:buChar char="•"/>
            </a:pPr>
            <a:r>
              <a:rPr lang="en-US"/>
              <a:t>Online applications make it easier for everyone.</a:t>
            </a:r>
            <a:endParaRPr/>
          </a:p>
          <a:p>
            <a:pPr indent="-342900" lvl="1" marL="914400" rtl="0" algn="l">
              <a:spcBef>
                <a:spcPts val="0"/>
              </a:spcBef>
              <a:spcAft>
                <a:spcPts val="0"/>
              </a:spcAft>
              <a:buSzPts val="1800"/>
              <a:buChar char="–"/>
            </a:pPr>
            <a:r>
              <a:rPr lang="en-US"/>
              <a:t>Youth fees will be collected by National.</a:t>
            </a:r>
            <a:endParaRPr/>
          </a:p>
          <a:p>
            <a:pPr indent="-342900" lvl="1" marL="914400" rtl="0" algn="l">
              <a:spcBef>
                <a:spcPts val="0"/>
              </a:spcBef>
              <a:spcAft>
                <a:spcPts val="0"/>
              </a:spcAft>
              <a:buSzPts val="1800"/>
              <a:buChar char="–"/>
            </a:pPr>
            <a:r>
              <a:rPr lang="en-US"/>
              <a:t>These will appear as pre-paid fees on the chartering paperwork.</a:t>
            </a:r>
            <a:endParaRPr/>
          </a:p>
          <a:p>
            <a:pPr indent="-342900" lvl="1" marL="914400" rtl="0" algn="l">
              <a:spcBef>
                <a:spcPts val="0"/>
              </a:spcBef>
              <a:spcAft>
                <a:spcPts val="0"/>
              </a:spcAft>
              <a:buSzPts val="1800"/>
              <a:buChar char="–"/>
            </a:pPr>
            <a:r>
              <a:rPr lang="en-US"/>
              <a:t>New members will have fees collected for the remainder of 2021 and all of 2022 (15 months as of now.)</a:t>
            </a:r>
            <a:endParaRPr/>
          </a:p>
          <a:p>
            <a:pPr indent="-342900" lvl="0" marL="457200" rtl="0" algn="l">
              <a:spcBef>
                <a:spcPts val="0"/>
              </a:spcBef>
              <a:spcAft>
                <a:spcPts val="0"/>
              </a:spcAft>
              <a:buSzPts val="1800"/>
              <a:buChar char="•"/>
            </a:pPr>
            <a:r>
              <a:rPr lang="en-US"/>
              <a:t>Adults can register online now too.</a:t>
            </a:r>
            <a:endParaRPr/>
          </a:p>
          <a:p>
            <a:pPr indent="-342900" lvl="1" marL="914400" rtl="0" algn="l">
              <a:spcBef>
                <a:spcPts val="0"/>
              </a:spcBef>
              <a:spcAft>
                <a:spcPts val="0"/>
              </a:spcAft>
              <a:buSzPts val="1800"/>
              <a:buChar char="–"/>
            </a:pPr>
            <a:r>
              <a:rPr lang="en-US"/>
              <a:t>CORI forms for Massachusetts put us in the one off category in the past</a:t>
            </a:r>
            <a:endParaRPr/>
          </a:p>
          <a:p>
            <a:pPr indent="-342900" lvl="1" marL="914400" rtl="0" algn="l">
              <a:spcBef>
                <a:spcPts val="0"/>
              </a:spcBef>
              <a:spcAft>
                <a:spcPts val="0"/>
              </a:spcAft>
              <a:buSzPts val="1800"/>
              <a:buChar char="–"/>
            </a:pPr>
            <a:r>
              <a:rPr lang="en-US"/>
              <a:t>Online CORI forms are now available:</a:t>
            </a:r>
            <a:endParaRPr/>
          </a:p>
          <a:p>
            <a:pPr indent="-342900" lvl="2" marL="1371600" rtl="0" algn="l">
              <a:spcBef>
                <a:spcPts val="0"/>
              </a:spcBef>
              <a:spcAft>
                <a:spcPts val="0"/>
              </a:spcAft>
              <a:buSzPts val="1800"/>
              <a:buChar char="•"/>
            </a:pPr>
            <a:r>
              <a:rPr lang="en-US" u="sng">
                <a:solidFill>
                  <a:schemeClr val="hlink"/>
                </a:solidFill>
                <a:hlinkClick r:id="rId3"/>
              </a:rPr>
              <a:t>https://www.mayflowerbsa.org/resources/cori-policy/</a:t>
            </a:r>
            <a:endParaRPr/>
          </a:p>
          <a:p>
            <a:pPr indent="0" lvl="0" marL="0" rtl="0" algn="l">
              <a:spcBef>
                <a:spcPts val="560"/>
              </a:spcBef>
              <a:spcAft>
                <a:spcPts val="0"/>
              </a:spcAft>
              <a:buNone/>
            </a:pPr>
            <a:r>
              <a:t/>
            </a:r>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4" name="Shape 144"/>
        <p:cNvGrpSpPr/>
        <p:nvPr/>
      </p:nvGrpSpPr>
      <p:grpSpPr>
        <a:xfrm>
          <a:off x="0" y="0"/>
          <a:ext cx="0" cy="0"/>
          <a:chOff x="0" y="0"/>
          <a:chExt cx="0" cy="0"/>
        </a:xfrm>
      </p:grpSpPr>
      <p:sp>
        <p:nvSpPr>
          <p:cNvPr id="145" name="Google Shape;145;p28"/>
          <p:cNvSpPr txBox="1"/>
          <p:nvPr>
            <p:ph type="title"/>
          </p:nvPr>
        </p:nvSpPr>
        <p:spPr>
          <a:xfrm>
            <a:off x="609600" y="533400"/>
            <a:ext cx="10972800" cy="914400"/>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None/>
            </a:pPr>
            <a:r>
              <a:rPr lang="en-US"/>
              <a:t>Unit Roster: New chartering system</a:t>
            </a:r>
            <a:endParaRPr/>
          </a:p>
        </p:txBody>
      </p:sp>
      <p:sp>
        <p:nvSpPr>
          <p:cNvPr id="146" name="Google Shape;146;p28"/>
          <p:cNvSpPr txBox="1"/>
          <p:nvPr>
            <p:ph idx="1" type="body"/>
          </p:nvPr>
        </p:nvSpPr>
        <p:spPr>
          <a:xfrm>
            <a:off x="609600" y="1600200"/>
            <a:ext cx="10972800" cy="4485900"/>
          </a:xfrm>
          <a:prstGeom prst="rect">
            <a:avLst/>
          </a:prstGeom>
          <a:noFill/>
          <a:ln>
            <a:noFill/>
          </a:ln>
        </p:spPr>
        <p:txBody>
          <a:bodyPr anchorCtr="0" anchor="t" bIns="45700" lIns="91425" spcFirstLastPara="1" rIns="91425" wrap="square" tIns="45700">
            <a:noAutofit/>
          </a:bodyPr>
          <a:lstStyle/>
          <a:p>
            <a:pPr indent="-342900" lvl="0" marL="457200" rtl="0" algn="l">
              <a:spcBef>
                <a:spcPts val="0"/>
              </a:spcBef>
              <a:spcAft>
                <a:spcPts val="0"/>
              </a:spcAft>
              <a:buSzPts val="1800"/>
              <a:buChar char="•"/>
            </a:pPr>
            <a:r>
              <a:rPr lang="en-US"/>
              <a:t>A new chartering system is coming online.</a:t>
            </a:r>
            <a:endParaRPr/>
          </a:p>
          <a:p>
            <a:pPr indent="-342900" lvl="1" marL="914400" rtl="0" algn="l">
              <a:spcBef>
                <a:spcPts val="0"/>
              </a:spcBef>
              <a:spcAft>
                <a:spcPts val="0"/>
              </a:spcAft>
              <a:buSzPts val="1800"/>
              <a:buChar char="–"/>
            </a:pPr>
            <a:r>
              <a:rPr lang="en-US"/>
              <a:t>10/15 is the go-live date for the new module</a:t>
            </a:r>
            <a:endParaRPr/>
          </a:p>
          <a:p>
            <a:pPr indent="-342900" lvl="0" marL="457200" rtl="0" algn="l">
              <a:spcBef>
                <a:spcPts val="0"/>
              </a:spcBef>
              <a:spcAft>
                <a:spcPts val="0"/>
              </a:spcAft>
              <a:buSzPts val="1800"/>
              <a:buChar char="•"/>
            </a:pPr>
            <a:r>
              <a:rPr lang="en-US"/>
              <a:t>All units will be expected to be using this.</a:t>
            </a:r>
            <a:endParaRPr/>
          </a:p>
          <a:p>
            <a:pPr indent="-342900" lvl="0" marL="457200" rtl="0" algn="l">
              <a:spcBef>
                <a:spcPts val="0"/>
              </a:spcBef>
              <a:spcAft>
                <a:spcPts val="0"/>
              </a:spcAft>
              <a:buSzPts val="1800"/>
              <a:buChar char="•"/>
            </a:pPr>
            <a:r>
              <a:rPr lang="en-US"/>
              <a:t>Training will be rolling out in September.</a:t>
            </a:r>
            <a:endParaRPr/>
          </a:p>
          <a:p>
            <a:pPr indent="-342900" lvl="1" marL="914400" rtl="0" algn="l">
              <a:spcBef>
                <a:spcPts val="0"/>
              </a:spcBef>
              <a:spcAft>
                <a:spcPts val="0"/>
              </a:spcAft>
              <a:buSzPts val="1800"/>
              <a:buChar char="–"/>
            </a:pPr>
            <a:r>
              <a:rPr lang="en-US"/>
              <a:t>Stay tuned</a:t>
            </a:r>
            <a:endParaRPr/>
          </a:p>
          <a:p>
            <a:pPr indent="0" lvl="0" marL="0" rtl="0" algn="l">
              <a:spcBef>
                <a:spcPts val="560"/>
              </a:spcBef>
              <a:spcAft>
                <a:spcPts val="0"/>
              </a:spcAft>
              <a:buNone/>
            </a:pPr>
            <a:r>
              <a:t/>
            </a:r>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0" name="Shape 150"/>
        <p:cNvGrpSpPr/>
        <p:nvPr/>
      </p:nvGrpSpPr>
      <p:grpSpPr>
        <a:xfrm>
          <a:off x="0" y="0"/>
          <a:ext cx="0" cy="0"/>
          <a:chOff x="0" y="0"/>
          <a:chExt cx="0" cy="0"/>
        </a:xfrm>
      </p:grpSpPr>
      <p:sp>
        <p:nvSpPr>
          <p:cNvPr id="151" name="Google Shape;151;p29"/>
          <p:cNvSpPr txBox="1"/>
          <p:nvPr>
            <p:ph type="title"/>
          </p:nvPr>
        </p:nvSpPr>
        <p:spPr>
          <a:xfrm>
            <a:off x="609600" y="533400"/>
            <a:ext cx="10972800" cy="914400"/>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None/>
            </a:pPr>
            <a:r>
              <a:rPr lang="en-US"/>
              <a:t>Unit Roster: </a:t>
            </a:r>
            <a:r>
              <a:rPr lang="en-US"/>
              <a:t>Training</a:t>
            </a:r>
            <a:endParaRPr/>
          </a:p>
        </p:txBody>
      </p:sp>
      <p:sp>
        <p:nvSpPr>
          <p:cNvPr id="152" name="Google Shape;152;p29"/>
          <p:cNvSpPr txBox="1"/>
          <p:nvPr>
            <p:ph idx="1" type="body"/>
          </p:nvPr>
        </p:nvSpPr>
        <p:spPr>
          <a:xfrm>
            <a:off x="609600" y="1600201"/>
            <a:ext cx="10972800" cy="3810000"/>
          </a:xfrm>
          <a:prstGeom prst="rect">
            <a:avLst/>
          </a:prstGeom>
          <a:noFill/>
          <a:ln>
            <a:noFill/>
          </a:ln>
        </p:spPr>
        <p:txBody>
          <a:bodyPr anchorCtr="0" anchor="t" bIns="45700" lIns="91425" spcFirstLastPara="1" rIns="91425" wrap="square" tIns="45700">
            <a:noAutofit/>
          </a:bodyPr>
          <a:lstStyle/>
          <a:p>
            <a:pPr indent="-342900" lvl="0" marL="457200" rtl="0" algn="l">
              <a:spcBef>
                <a:spcPts val="0"/>
              </a:spcBef>
              <a:spcAft>
                <a:spcPts val="0"/>
              </a:spcAft>
              <a:buSzPts val="1800"/>
              <a:buChar char="•"/>
            </a:pPr>
            <a:r>
              <a:rPr lang="en-US"/>
              <a:t>All Unit leaders need to be have up to date YPT.</a:t>
            </a:r>
            <a:endParaRPr/>
          </a:p>
          <a:p>
            <a:pPr indent="-342900" lvl="1" marL="914400" rtl="0" algn="l">
              <a:spcBef>
                <a:spcPts val="0"/>
              </a:spcBef>
              <a:spcAft>
                <a:spcPts val="0"/>
              </a:spcAft>
              <a:buSzPts val="1800"/>
              <a:buChar char="–"/>
            </a:pPr>
            <a:r>
              <a:rPr lang="en-US"/>
              <a:t>YPT Valid should be valid through 1/31/2022</a:t>
            </a:r>
            <a:endParaRPr/>
          </a:p>
          <a:p>
            <a:pPr indent="-342900" lvl="1" marL="914400" rtl="0" algn="l">
              <a:spcBef>
                <a:spcPts val="0"/>
              </a:spcBef>
              <a:spcAft>
                <a:spcPts val="0"/>
              </a:spcAft>
              <a:buSzPts val="1800"/>
              <a:buChar char="–"/>
            </a:pPr>
            <a:r>
              <a:rPr lang="en-US"/>
              <a:t>This year should be much better than last year. </a:t>
            </a:r>
            <a:endParaRPr/>
          </a:p>
          <a:p>
            <a:pPr indent="-342900" lvl="1" marL="914400" rtl="0" algn="l">
              <a:spcBef>
                <a:spcPts val="0"/>
              </a:spcBef>
              <a:spcAft>
                <a:spcPts val="0"/>
              </a:spcAft>
              <a:buSzPts val="1800"/>
              <a:buChar char="–"/>
            </a:pPr>
            <a:r>
              <a:rPr lang="en-US"/>
              <a:t>Be proactive in encouraging leaders to </a:t>
            </a:r>
            <a:r>
              <a:rPr lang="en-US"/>
              <a:t>remain up to date.</a:t>
            </a:r>
            <a:endParaRPr/>
          </a:p>
          <a:p>
            <a:pPr indent="-342900" lvl="1" marL="914400" rtl="0" algn="l">
              <a:spcBef>
                <a:spcPts val="0"/>
              </a:spcBef>
              <a:spcAft>
                <a:spcPts val="0"/>
              </a:spcAft>
              <a:buSzPts val="1800"/>
              <a:buChar char="–"/>
            </a:pPr>
            <a:r>
              <a:rPr lang="en-US"/>
              <a:t>Are YOU current? </a:t>
            </a:r>
            <a:endParaRPr/>
          </a:p>
          <a:p>
            <a:pPr indent="-342900" lvl="2" marL="1371600" rtl="0" algn="l">
              <a:spcBef>
                <a:spcPts val="0"/>
              </a:spcBef>
              <a:spcAft>
                <a:spcPts val="0"/>
              </a:spcAft>
              <a:buSzPts val="1800"/>
              <a:buChar char="•"/>
            </a:pPr>
            <a:r>
              <a:rPr lang="en-US"/>
              <a:t>Do you know when you are expiring?</a:t>
            </a:r>
            <a:endParaRPr/>
          </a:p>
          <a:p>
            <a:pPr indent="-342900" lvl="2" marL="1371600" rtl="0" algn="l">
              <a:spcBef>
                <a:spcPts val="0"/>
              </a:spcBef>
              <a:spcAft>
                <a:spcPts val="0"/>
              </a:spcAft>
              <a:buSzPts val="1800"/>
              <a:buChar char="•"/>
            </a:pPr>
            <a:r>
              <a:rPr lang="en-US"/>
              <a:t>Do you know how to pull the reports for your unit?</a:t>
            </a:r>
            <a:endParaRPr/>
          </a:p>
          <a:p>
            <a:pPr indent="0" lvl="0" marL="0" rtl="0" algn="l">
              <a:spcBef>
                <a:spcPts val="0"/>
              </a:spcBef>
              <a:spcAft>
                <a:spcPts val="0"/>
              </a:spcAft>
              <a:buNone/>
            </a:pPr>
            <a:r>
              <a:t/>
            </a:r>
            <a:endParaRPr/>
          </a:p>
          <a:p>
            <a:pPr indent="0" lvl="0" marL="0" rtl="0" algn="l">
              <a:spcBef>
                <a:spcPts val="560"/>
              </a:spcBef>
              <a:spcAft>
                <a:spcPts val="0"/>
              </a:spcAft>
              <a:buNone/>
            </a:pPr>
            <a:r>
              <a:t/>
            </a:r>
            <a:endParaRPr/>
          </a:p>
          <a:p>
            <a:pPr indent="0" lvl="0" marL="342900" rtl="0" algn="l">
              <a:spcBef>
                <a:spcPts val="560"/>
              </a:spcBef>
              <a:spcAft>
                <a:spcPts val="0"/>
              </a:spcAft>
              <a:buNone/>
            </a:pPr>
            <a:r>
              <a:t/>
            </a:r>
            <a:endParaRP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6" name="Shape 156"/>
        <p:cNvGrpSpPr/>
        <p:nvPr/>
      </p:nvGrpSpPr>
      <p:grpSpPr>
        <a:xfrm>
          <a:off x="0" y="0"/>
          <a:ext cx="0" cy="0"/>
          <a:chOff x="0" y="0"/>
          <a:chExt cx="0" cy="0"/>
        </a:xfrm>
      </p:grpSpPr>
      <p:sp>
        <p:nvSpPr>
          <p:cNvPr id="157" name="Google Shape;157;p30"/>
          <p:cNvSpPr txBox="1"/>
          <p:nvPr>
            <p:ph type="title"/>
          </p:nvPr>
        </p:nvSpPr>
        <p:spPr>
          <a:xfrm>
            <a:off x="609600" y="533400"/>
            <a:ext cx="10972800" cy="914400"/>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None/>
            </a:pPr>
            <a:r>
              <a:rPr lang="en-US"/>
              <a:t>Unit Roster: </a:t>
            </a:r>
            <a:r>
              <a:rPr lang="en-US"/>
              <a:t>Training</a:t>
            </a:r>
            <a:endParaRPr/>
          </a:p>
        </p:txBody>
      </p:sp>
      <p:sp>
        <p:nvSpPr>
          <p:cNvPr id="158" name="Google Shape;158;p30"/>
          <p:cNvSpPr txBox="1"/>
          <p:nvPr>
            <p:ph idx="1" type="body"/>
          </p:nvPr>
        </p:nvSpPr>
        <p:spPr>
          <a:xfrm>
            <a:off x="609600" y="1600200"/>
            <a:ext cx="10972800" cy="4263000"/>
          </a:xfrm>
          <a:prstGeom prst="rect">
            <a:avLst/>
          </a:prstGeom>
          <a:noFill/>
          <a:ln>
            <a:noFill/>
          </a:ln>
        </p:spPr>
        <p:txBody>
          <a:bodyPr anchorCtr="0" anchor="t" bIns="45700" lIns="91425" spcFirstLastPara="1" rIns="91425" wrap="square" tIns="45700">
            <a:noAutofit/>
          </a:bodyPr>
          <a:lstStyle/>
          <a:p>
            <a:pPr indent="-342900" lvl="0" marL="457200" rtl="0" algn="l">
              <a:spcBef>
                <a:spcPts val="0"/>
              </a:spcBef>
              <a:spcAft>
                <a:spcPts val="0"/>
              </a:spcAft>
              <a:buSzPts val="1800"/>
              <a:buChar char="•"/>
            </a:pPr>
            <a:r>
              <a:rPr lang="en-US"/>
              <a:t>All Direct Contact leaders need to be have up to date Hazardous Weather Training.</a:t>
            </a:r>
            <a:endParaRPr/>
          </a:p>
          <a:p>
            <a:pPr indent="-342900" lvl="1" marL="914400" rtl="0" algn="l">
              <a:spcBef>
                <a:spcPts val="0"/>
              </a:spcBef>
              <a:spcAft>
                <a:spcPts val="0"/>
              </a:spcAft>
              <a:buSzPts val="1800"/>
              <a:buChar char="–"/>
            </a:pPr>
            <a:r>
              <a:rPr lang="en-US"/>
              <a:t>Direct Contact leaders are:</a:t>
            </a:r>
            <a:endParaRPr/>
          </a:p>
          <a:p>
            <a:pPr indent="-342900" lvl="2" marL="1371600" rtl="0" algn="l">
              <a:spcBef>
                <a:spcPts val="0"/>
              </a:spcBef>
              <a:spcAft>
                <a:spcPts val="0"/>
              </a:spcAft>
              <a:buSzPts val="1800"/>
              <a:buChar char="•"/>
            </a:pPr>
            <a:r>
              <a:rPr lang="en-US"/>
              <a:t>Cub Scouts – Cubmaster, Assistant Cubmaster, Den Leader, Assistant Den Leader, Tiger Den Leader, Webelos Den Leader, Assistant Webelos Den Leader</a:t>
            </a:r>
            <a:endParaRPr/>
          </a:p>
          <a:p>
            <a:pPr indent="-342900" lvl="2" marL="1371600" rtl="0" algn="l">
              <a:spcBef>
                <a:spcPts val="0"/>
              </a:spcBef>
              <a:spcAft>
                <a:spcPts val="0"/>
              </a:spcAft>
              <a:buSzPts val="1800"/>
              <a:buChar char="•"/>
            </a:pPr>
            <a:r>
              <a:rPr lang="en-US"/>
              <a:t>Scouts BSA – Scoutmaster, Assistant Scoutmaster</a:t>
            </a:r>
            <a:endParaRPr/>
          </a:p>
          <a:p>
            <a:pPr indent="-342900" lvl="2" marL="1371600" rtl="0" algn="l">
              <a:spcBef>
                <a:spcPts val="0"/>
              </a:spcBef>
              <a:spcAft>
                <a:spcPts val="0"/>
              </a:spcAft>
              <a:buSzPts val="1800"/>
              <a:buChar char="•"/>
            </a:pPr>
            <a:r>
              <a:rPr lang="en-US"/>
              <a:t>Venturing – Advisor, Associate Advisor</a:t>
            </a:r>
            <a:endParaRPr/>
          </a:p>
          <a:p>
            <a:pPr indent="-342900" lvl="2" marL="1371600" rtl="0" algn="l">
              <a:spcBef>
                <a:spcPts val="0"/>
              </a:spcBef>
              <a:spcAft>
                <a:spcPts val="0"/>
              </a:spcAft>
              <a:buSzPts val="1800"/>
              <a:buChar char="•"/>
            </a:pPr>
            <a:r>
              <a:rPr lang="en-US"/>
              <a:t>Sea Scouting – Skipper, Mate</a:t>
            </a:r>
            <a:endParaRPr/>
          </a:p>
          <a:p>
            <a:pPr indent="-342900" lvl="2" marL="1371600" rtl="0" algn="l">
              <a:spcBef>
                <a:spcPts val="0"/>
              </a:spcBef>
              <a:spcAft>
                <a:spcPts val="0"/>
              </a:spcAft>
              <a:buSzPts val="1800"/>
              <a:buChar char="•"/>
            </a:pPr>
            <a:r>
              <a:rPr lang="en-US"/>
              <a:t>Exploring – Advisor, Associate Advisor</a:t>
            </a:r>
            <a:endParaRPr/>
          </a:p>
          <a:p>
            <a:pPr indent="0" lvl="0" marL="0" rtl="0" algn="l">
              <a:spcBef>
                <a:spcPts val="560"/>
              </a:spcBef>
              <a:spcAft>
                <a:spcPts val="0"/>
              </a:spcAft>
              <a:buNone/>
            </a:pPr>
            <a:r>
              <a:t/>
            </a:r>
            <a:endParaRPr/>
          </a:p>
          <a:p>
            <a:pPr indent="0" lvl="0" marL="342900" rtl="0" algn="l">
              <a:spcBef>
                <a:spcPts val="560"/>
              </a:spcBef>
              <a:spcAft>
                <a:spcPts val="0"/>
              </a:spcAft>
              <a:buNone/>
            </a:pPr>
            <a:r>
              <a:t/>
            </a:r>
            <a:endParaRPr/>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2" name="Shape 162"/>
        <p:cNvGrpSpPr/>
        <p:nvPr/>
      </p:nvGrpSpPr>
      <p:grpSpPr>
        <a:xfrm>
          <a:off x="0" y="0"/>
          <a:ext cx="0" cy="0"/>
          <a:chOff x="0" y="0"/>
          <a:chExt cx="0" cy="0"/>
        </a:xfrm>
      </p:grpSpPr>
      <p:sp>
        <p:nvSpPr>
          <p:cNvPr id="163" name="Google Shape;163;p31"/>
          <p:cNvSpPr txBox="1"/>
          <p:nvPr>
            <p:ph type="title"/>
          </p:nvPr>
        </p:nvSpPr>
        <p:spPr>
          <a:xfrm>
            <a:off x="609600" y="533400"/>
            <a:ext cx="10972800" cy="914400"/>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None/>
            </a:pPr>
            <a:r>
              <a:rPr lang="en-US"/>
              <a:t>Fees</a:t>
            </a:r>
            <a:endParaRPr/>
          </a:p>
        </p:txBody>
      </p:sp>
      <p:graphicFrame>
        <p:nvGraphicFramePr>
          <p:cNvPr id="164" name="Google Shape;164;p31"/>
          <p:cNvGraphicFramePr/>
          <p:nvPr/>
        </p:nvGraphicFramePr>
        <p:xfrm>
          <a:off x="952500" y="1447800"/>
          <a:ext cx="3000000" cy="3000000"/>
        </p:xfrm>
        <a:graphic>
          <a:graphicData uri="http://schemas.openxmlformats.org/drawingml/2006/table">
            <a:tbl>
              <a:tblPr>
                <a:noFill/>
                <a:tableStyleId>{35772054-602E-4721-82B6-EB811BB1815D}</a:tableStyleId>
              </a:tblPr>
              <a:tblGrid>
                <a:gridCol w="2057400"/>
                <a:gridCol w="1687550"/>
                <a:gridCol w="2427250"/>
                <a:gridCol w="2522350"/>
                <a:gridCol w="1592450"/>
              </a:tblGrid>
              <a:tr h="381000">
                <a:tc>
                  <a:txBody>
                    <a:bodyPr/>
                    <a:lstStyle/>
                    <a:p>
                      <a:pPr indent="0" lvl="0" marL="0" rtl="0" algn="l">
                        <a:spcBef>
                          <a:spcPts val="0"/>
                        </a:spcBef>
                        <a:spcAft>
                          <a:spcPts val="0"/>
                        </a:spcAft>
                        <a:buNone/>
                      </a:pPr>
                      <a:r>
                        <a:t/>
                      </a:r>
                      <a:endParaRPr sz="1800"/>
                    </a:p>
                  </a:txBody>
                  <a:tcPr marT="91425" marB="91425" marR="91425" marL="91425">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solidFill>
                      <a:srgbClr val="6D9EEB"/>
                    </a:solidFill>
                  </a:tcPr>
                </a:tc>
                <a:tc>
                  <a:txBody>
                    <a:bodyPr/>
                    <a:lstStyle/>
                    <a:p>
                      <a:pPr indent="0" lvl="0" marL="0" rtl="0" algn="l">
                        <a:spcBef>
                          <a:spcPts val="0"/>
                        </a:spcBef>
                        <a:spcAft>
                          <a:spcPts val="0"/>
                        </a:spcAft>
                        <a:buNone/>
                      </a:pPr>
                      <a:r>
                        <a:rPr b="1" lang="en-US" sz="1800">
                          <a:solidFill>
                            <a:schemeClr val="lt1"/>
                          </a:solidFill>
                        </a:rPr>
                        <a:t>One time National Joining Fee</a:t>
                      </a:r>
                      <a:endParaRPr b="1" sz="1800">
                        <a:solidFill>
                          <a:schemeClr val="lt1"/>
                        </a:solidFill>
                      </a:endParaRPr>
                    </a:p>
                  </a:txBody>
                  <a:tcPr marT="91425" marB="91425" marR="91425" marL="91425">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solidFill>
                      <a:srgbClr val="6D9EEB"/>
                    </a:solidFill>
                  </a:tcPr>
                </a:tc>
                <a:tc>
                  <a:txBody>
                    <a:bodyPr/>
                    <a:lstStyle/>
                    <a:p>
                      <a:pPr indent="0" lvl="0" marL="0" rtl="0" algn="l">
                        <a:spcBef>
                          <a:spcPts val="0"/>
                        </a:spcBef>
                        <a:spcAft>
                          <a:spcPts val="0"/>
                        </a:spcAft>
                        <a:buNone/>
                      </a:pPr>
                      <a:r>
                        <a:rPr b="1" lang="en-US" sz="1800">
                          <a:solidFill>
                            <a:schemeClr val="lt1"/>
                          </a:solidFill>
                        </a:rPr>
                        <a:t>Annual National Membership Fee</a:t>
                      </a:r>
                      <a:endParaRPr b="1" sz="1800">
                        <a:solidFill>
                          <a:schemeClr val="lt1"/>
                        </a:solidFill>
                      </a:endParaRPr>
                    </a:p>
                  </a:txBody>
                  <a:tcPr marT="91425" marB="91425" marR="91425" marL="91425">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solidFill>
                      <a:srgbClr val="6D9EEB"/>
                    </a:solidFill>
                  </a:tcPr>
                </a:tc>
                <a:tc>
                  <a:txBody>
                    <a:bodyPr/>
                    <a:lstStyle/>
                    <a:p>
                      <a:pPr indent="0" lvl="0" marL="0" rtl="0" algn="l">
                        <a:spcBef>
                          <a:spcPts val="0"/>
                        </a:spcBef>
                        <a:spcAft>
                          <a:spcPts val="0"/>
                        </a:spcAft>
                        <a:buNone/>
                      </a:pPr>
                      <a:r>
                        <a:rPr b="1" lang="en-US" sz="1800">
                          <a:solidFill>
                            <a:schemeClr val="lt1"/>
                          </a:solidFill>
                        </a:rPr>
                        <a:t>Annual Mayflower Council Activity Fee</a:t>
                      </a:r>
                      <a:endParaRPr b="1" sz="1800">
                        <a:solidFill>
                          <a:schemeClr val="lt1"/>
                        </a:solidFill>
                      </a:endParaRPr>
                    </a:p>
                  </a:txBody>
                  <a:tcPr marT="91425" marB="91425" marR="91425" marL="91425">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solidFill>
                      <a:srgbClr val="6D9EEB"/>
                    </a:solidFill>
                  </a:tcPr>
                </a:tc>
                <a:tc>
                  <a:txBody>
                    <a:bodyPr/>
                    <a:lstStyle/>
                    <a:p>
                      <a:pPr indent="0" lvl="0" marL="0" rtl="0" algn="l">
                        <a:spcBef>
                          <a:spcPts val="0"/>
                        </a:spcBef>
                        <a:spcAft>
                          <a:spcPts val="0"/>
                        </a:spcAft>
                        <a:buNone/>
                      </a:pPr>
                      <a:r>
                        <a:rPr b="1" lang="en-US" sz="1800">
                          <a:solidFill>
                            <a:schemeClr val="lt1"/>
                          </a:solidFill>
                        </a:rPr>
                        <a:t>Total Fee for 2022</a:t>
                      </a:r>
                      <a:endParaRPr b="1" sz="1800">
                        <a:solidFill>
                          <a:schemeClr val="lt1"/>
                        </a:solidFill>
                      </a:endParaRPr>
                    </a:p>
                  </a:txBody>
                  <a:tcPr marT="91425" marB="91425" marR="91425" marL="91425">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solidFill>
                      <a:srgbClr val="6D9EEB"/>
                    </a:solidFill>
                  </a:tcPr>
                </a:tc>
              </a:tr>
              <a:tr h="381000">
                <a:tc>
                  <a:txBody>
                    <a:bodyPr/>
                    <a:lstStyle/>
                    <a:p>
                      <a:pPr indent="0" lvl="0" marL="0" rtl="0" algn="l">
                        <a:spcBef>
                          <a:spcPts val="0"/>
                        </a:spcBef>
                        <a:spcAft>
                          <a:spcPts val="0"/>
                        </a:spcAft>
                        <a:buNone/>
                      </a:pPr>
                      <a:r>
                        <a:rPr lang="en-US" sz="1800"/>
                        <a:t>New Youth</a:t>
                      </a:r>
                      <a:endParaRPr sz="1800"/>
                    </a:p>
                  </a:txBody>
                  <a:tcPr marT="91425" marB="91425" marR="91425" marL="91425">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tcPr>
                </a:tc>
                <a:tc>
                  <a:txBody>
                    <a:bodyPr/>
                    <a:lstStyle/>
                    <a:p>
                      <a:pPr indent="0" lvl="0" marL="0" rtl="0" algn="ctr">
                        <a:spcBef>
                          <a:spcPts val="0"/>
                        </a:spcBef>
                        <a:spcAft>
                          <a:spcPts val="0"/>
                        </a:spcAft>
                        <a:buNone/>
                      </a:pPr>
                      <a:r>
                        <a:rPr lang="en-US" sz="1800"/>
                        <a:t>$25</a:t>
                      </a:r>
                      <a:endParaRPr sz="1800"/>
                    </a:p>
                  </a:txBody>
                  <a:tcPr marT="91425" marB="91425" marR="91425" marL="91425">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tcPr>
                </a:tc>
                <a:tc>
                  <a:txBody>
                    <a:bodyPr/>
                    <a:lstStyle/>
                    <a:p>
                      <a:pPr indent="0" lvl="0" marL="0" rtl="0" algn="ctr">
                        <a:spcBef>
                          <a:spcPts val="0"/>
                        </a:spcBef>
                        <a:spcAft>
                          <a:spcPts val="0"/>
                        </a:spcAft>
                        <a:buNone/>
                      </a:pPr>
                      <a:r>
                        <a:rPr lang="en-US" sz="1800"/>
                        <a:t>$72</a:t>
                      </a:r>
                      <a:endParaRPr sz="1800"/>
                    </a:p>
                  </a:txBody>
                  <a:tcPr marT="91425" marB="91425" marR="91425" marL="91425">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tcPr>
                </a:tc>
                <a:tc>
                  <a:txBody>
                    <a:bodyPr/>
                    <a:lstStyle/>
                    <a:p>
                      <a:pPr indent="0" lvl="0" marL="0" rtl="0" algn="ctr">
                        <a:spcBef>
                          <a:spcPts val="0"/>
                        </a:spcBef>
                        <a:spcAft>
                          <a:spcPts val="0"/>
                        </a:spcAft>
                        <a:buNone/>
                      </a:pPr>
                      <a:r>
                        <a:rPr lang="en-US" sz="1800"/>
                        <a:t>$36</a:t>
                      </a:r>
                      <a:endParaRPr sz="1800"/>
                    </a:p>
                  </a:txBody>
                  <a:tcPr marT="91425" marB="91425" marR="91425" marL="91425">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tcPr>
                </a:tc>
                <a:tc>
                  <a:txBody>
                    <a:bodyPr/>
                    <a:lstStyle/>
                    <a:p>
                      <a:pPr indent="0" lvl="0" marL="0" rtl="0" algn="ctr">
                        <a:spcBef>
                          <a:spcPts val="0"/>
                        </a:spcBef>
                        <a:spcAft>
                          <a:spcPts val="0"/>
                        </a:spcAft>
                        <a:buNone/>
                      </a:pPr>
                      <a:r>
                        <a:rPr lang="en-US" sz="1800"/>
                        <a:t>$133</a:t>
                      </a:r>
                      <a:endParaRPr sz="1800"/>
                    </a:p>
                  </a:txBody>
                  <a:tcPr marT="91425" marB="91425" marR="91425" marL="91425">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tcPr>
                </a:tc>
              </a:tr>
              <a:tr h="381000">
                <a:tc>
                  <a:txBody>
                    <a:bodyPr/>
                    <a:lstStyle/>
                    <a:p>
                      <a:pPr indent="0" lvl="0" marL="0" rtl="0" algn="l">
                        <a:spcBef>
                          <a:spcPts val="0"/>
                        </a:spcBef>
                        <a:spcAft>
                          <a:spcPts val="0"/>
                        </a:spcAft>
                        <a:buNone/>
                      </a:pPr>
                      <a:r>
                        <a:rPr lang="en-US" sz="1800"/>
                        <a:t>Renewing Youth</a:t>
                      </a:r>
                      <a:endParaRPr sz="1800"/>
                    </a:p>
                  </a:txBody>
                  <a:tcPr marT="91425" marB="91425" marR="91425" marL="91425">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tcPr>
                </a:tc>
                <a:tc>
                  <a:txBody>
                    <a:bodyPr/>
                    <a:lstStyle/>
                    <a:p>
                      <a:pPr indent="0" lvl="0" marL="0" rtl="0" algn="ctr">
                        <a:spcBef>
                          <a:spcPts val="0"/>
                        </a:spcBef>
                        <a:spcAft>
                          <a:spcPts val="0"/>
                        </a:spcAft>
                        <a:buNone/>
                      </a:pPr>
                      <a:r>
                        <a:t/>
                      </a:r>
                      <a:endParaRPr sz="1800"/>
                    </a:p>
                  </a:txBody>
                  <a:tcPr marT="91425" marB="91425" marR="91425" marL="91425">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tcPr>
                </a:tc>
                <a:tc>
                  <a:txBody>
                    <a:bodyPr/>
                    <a:lstStyle/>
                    <a:p>
                      <a:pPr indent="0" lvl="0" marL="0" rtl="0" algn="ctr">
                        <a:spcBef>
                          <a:spcPts val="0"/>
                        </a:spcBef>
                        <a:spcAft>
                          <a:spcPts val="0"/>
                        </a:spcAft>
                        <a:buClr>
                          <a:schemeClr val="dk1"/>
                        </a:buClr>
                        <a:buSzPts val="1100"/>
                        <a:buFont typeface="Arial"/>
                        <a:buNone/>
                      </a:pPr>
                      <a:r>
                        <a:rPr lang="en-US" sz="1800">
                          <a:solidFill>
                            <a:schemeClr val="dk1"/>
                          </a:solidFill>
                        </a:rPr>
                        <a:t>$72</a:t>
                      </a:r>
                      <a:endParaRPr sz="1800"/>
                    </a:p>
                  </a:txBody>
                  <a:tcPr marT="91425" marB="91425" marR="91425" marL="91425">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tcPr>
                </a:tc>
                <a:tc>
                  <a:txBody>
                    <a:bodyPr/>
                    <a:lstStyle/>
                    <a:p>
                      <a:pPr indent="0" lvl="0" marL="0" rtl="0" algn="ctr">
                        <a:spcBef>
                          <a:spcPts val="0"/>
                        </a:spcBef>
                        <a:spcAft>
                          <a:spcPts val="0"/>
                        </a:spcAft>
                        <a:buClr>
                          <a:schemeClr val="dk1"/>
                        </a:buClr>
                        <a:buSzPts val="1100"/>
                        <a:buFont typeface="Arial"/>
                        <a:buNone/>
                      </a:pPr>
                      <a:r>
                        <a:rPr lang="en-US" sz="1800">
                          <a:solidFill>
                            <a:schemeClr val="dk1"/>
                          </a:solidFill>
                        </a:rPr>
                        <a:t>$36</a:t>
                      </a:r>
                      <a:endParaRPr sz="1800"/>
                    </a:p>
                  </a:txBody>
                  <a:tcPr marT="91425" marB="91425" marR="91425" marL="91425">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tcPr>
                </a:tc>
                <a:tc>
                  <a:txBody>
                    <a:bodyPr/>
                    <a:lstStyle/>
                    <a:p>
                      <a:pPr indent="0" lvl="0" marL="0" rtl="0" algn="ctr">
                        <a:spcBef>
                          <a:spcPts val="0"/>
                        </a:spcBef>
                        <a:spcAft>
                          <a:spcPts val="0"/>
                        </a:spcAft>
                        <a:buNone/>
                      </a:pPr>
                      <a:r>
                        <a:rPr lang="en-US" sz="1800"/>
                        <a:t>$108</a:t>
                      </a:r>
                      <a:endParaRPr sz="1800"/>
                    </a:p>
                  </a:txBody>
                  <a:tcPr marT="91425" marB="91425" marR="91425" marL="91425">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tcPr>
                </a:tc>
              </a:tr>
              <a:tr h="381000">
                <a:tc>
                  <a:txBody>
                    <a:bodyPr/>
                    <a:lstStyle/>
                    <a:p>
                      <a:pPr indent="0" lvl="0" marL="0" rtl="0" algn="l">
                        <a:spcBef>
                          <a:spcPts val="0"/>
                        </a:spcBef>
                        <a:spcAft>
                          <a:spcPts val="0"/>
                        </a:spcAft>
                        <a:buNone/>
                      </a:pPr>
                      <a:r>
                        <a:rPr lang="en-US" sz="1800"/>
                        <a:t>Rejoining Youth</a:t>
                      </a:r>
                      <a:endParaRPr sz="1800"/>
                    </a:p>
                  </a:txBody>
                  <a:tcPr marT="91425" marB="91425" marR="91425" marL="91425">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tcPr>
                </a:tc>
                <a:tc>
                  <a:txBody>
                    <a:bodyPr/>
                    <a:lstStyle/>
                    <a:p>
                      <a:pPr indent="0" lvl="0" marL="0" rtl="0" algn="ctr">
                        <a:spcBef>
                          <a:spcPts val="0"/>
                        </a:spcBef>
                        <a:spcAft>
                          <a:spcPts val="0"/>
                        </a:spcAft>
                        <a:buNone/>
                      </a:pPr>
                      <a:r>
                        <a:t/>
                      </a:r>
                      <a:endParaRPr sz="1800"/>
                    </a:p>
                  </a:txBody>
                  <a:tcPr marT="91425" marB="91425" marR="91425" marL="91425">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tcPr>
                </a:tc>
                <a:tc>
                  <a:txBody>
                    <a:bodyPr/>
                    <a:lstStyle/>
                    <a:p>
                      <a:pPr indent="0" lvl="0" marL="0" rtl="0" algn="ctr">
                        <a:spcBef>
                          <a:spcPts val="0"/>
                        </a:spcBef>
                        <a:spcAft>
                          <a:spcPts val="0"/>
                        </a:spcAft>
                        <a:buClr>
                          <a:schemeClr val="dk1"/>
                        </a:buClr>
                        <a:buSzPts val="1100"/>
                        <a:buFont typeface="Arial"/>
                        <a:buNone/>
                      </a:pPr>
                      <a:r>
                        <a:rPr lang="en-US" sz="1800">
                          <a:solidFill>
                            <a:schemeClr val="dk1"/>
                          </a:solidFill>
                        </a:rPr>
                        <a:t>$72</a:t>
                      </a:r>
                      <a:endParaRPr sz="1800"/>
                    </a:p>
                  </a:txBody>
                  <a:tcPr marT="91425" marB="91425" marR="91425" marL="91425">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tcPr>
                </a:tc>
                <a:tc>
                  <a:txBody>
                    <a:bodyPr/>
                    <a:lstStyle/>
                    <a:p>
                      <a:pPr indent="0" lvl="0" marL="0" rtl="0" algn="ctr">
                        <a:spcBef>
                          <a:spcPts val="0"/>
                        </a:spcBef>
                        <a:spcAft>
                          <a:spcPts val="0"/>
                        </a:spcAft>
                        <a:buClr>
                          <a:schemeClr val="dk1"/>
                        </a:buClr>
                        <a:buSzPts val="1100"/>
                        <a:buFont typeface="Arial"/>
                        <a:buNone/>
                      </a:pPr>
                      <a:r>
                        <a:rPr lang="en-US" sz="1800">
                          <a:solidFill>
                            <a:schemeClr val="dk1"/>
                          </a:solidFill>
                        </a:rPr>
                        <a:t>$36</a:t>
                      </a:r>
                      <a:endParaRPr sz="1800"/>
                    </a:p>
                  </a:txBody>
                  <a:tcPr marT="91425" marB="91425" marR="91425" marL="91425">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tcPr>
                </a:tc>
                <a:tc>
                  <a:txBody>
                    <a:bodyPr/>
                    <a:lstStyle/>
                    <a:p>
                      <a:pPr indent="0" lvl="0" marL="0" rtl="0" algn="ctr">
                        <a:spcBef>
                          <a:spcPts val="0"/>
                        </a:spcBef>
                        <a:spcAft>
                          <a:spcPts val="0"/>
                        </a:spcAft>
                        <a:buNone/>
                      </a:pPr>
                      <a:r>
                        <a:rPr lang="en-US" sz="1800"/>
                        <a:t>$108</a:t>
                      </a:r>
                      <a:endParaRPr sz="1800"/>
                    </a:p>
                  </a:txBody>
                  <a:tcPr marT="91425" marB="91425" marR="91425" marL="91425">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tcPr>
                </a:tc>
              </a:tr>
              <a:tr h="381000">
                <a:tc>
                  <a:txBody>
                    <a:bodyPr/>
                    <a:lstStyle/>
                    <a:p>
                      <a:pPr indent="0" lvl="0" marL="0" rtl="0" algn="l">
                        <a:spcBef>
                          <a:spcPts val="0"/>
                        </a:spcBef>
                        <a:spcAft>
                          <a:spcPts val="0"/>
                        </a:spcAft>
                        <a:buNone/>
                      </a:pPr>
                      <a:r>
                        <a:rPr lang="en-US" sz="1800"/>
                        <a:t>Adult Volunteer</a:t>
                      </a:r>
                      <a:endParaRPr sz="1800"/>
                    </a:p>
                  </a:txBody>
                  <a:tcPr marT="91425" marB="91425" marR="91425" marL="91425">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tcPr>
                </a:tc>
                <a:tc>
                  <a:txBody>
                    <a:bodyPr/>
                    <a:lstStyle/>
                    <a:p>
                      <a:pPr indent="0" lvl="0" marL="0" rtl="0" algn="ctr">
                        <a:spcBef>
                          <a:spcPts val="0"/>
                        </a:spcBef>
                        <a:spcAft>
                          <a:spcPts val="0"/>
                        </a:spcAft>
                        <a:buNone/>
                      </a:pPr>
                      <a:r>
                        <a:t/>
                      </a:r>
                      <a:endParaRPr sz="1800"/>
                    </a:p>
                  </a:txBody>
                  <a:tcPr marT="91425" marB="91425" marR="91425" marL="91425">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tcPr>
                </a:tc>
                <a:tc>
                  <a:txBody>
                    <a:bodyPr/>
                    <a:lstStyle/>
                    <a:p>
                      <a:pPr indent="0" lvl="0" marL="0" rtl="0" algn="ctr">
                        <a:spcBef>
                          <a:spcPts val="0"/>
                        </a:spcBef>
                        <a:spcAft>
                          <a:spcPts val="0"/>
                        </a:spcAft>
                        <a:buNone/>
                      </a:pPr>
                      <a:r>
                        <a:rPr lang="en-US" sz="1800"/>
                        <a:t>$45</a:t>
                      </a:r>
                      <a:endParaRPr sz="1800"/>
                    </a:p>
                  </a:txBody>
                  <a:tcPr marT="91425" marB="91425" marR="91425" marL="91425">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tcPr>
                </a:tc>
                <a:tc>
                  <a:txBody>
                    <a:bodyPr/>
                    <a:lstStyle/>
                    <a:p>
                      <a:pPr indent="0" lvl="0" marL="0" rtl="0" algn="ctr">
                        <a:spcBef>
                          <a:spcPts val="0"/>
                        </a:spcBef>
                        <a:spcAft>
                          <a:spcPts val="0"/>
                        </a:spcAft>
                        <a:buNone/>
                      </a:pPr>
                      <a:r>
                        <a:t/>
                      </a:r>
                      <a:endParaRPr sz="1800"/>
                    </a:p>
                  </a:txBody>
                  <a:tcPr marT="91425" marB="91425" marR="91425" marL="91425">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tcPr>
                </a:tc>
                <a:tc>
                  <a:txBody>
                    <a:bodyPr/>
                    <a:lstStyle/>
                    <a:p>
                      <a:pPr indent="0" lvl="0" marL="0" rtl="0" algn="ctr">
                        <a:spcBef>
                          <a:spcPts val="0"/>
                        </a:spcBef>
                        <a:spcAft>
                          <a:spcPts val="0"/>
                        </a:spcAft>
                        <a:buNone/>
                      </a:pPr>
                      <a:r>
                        <a:rPr lang="en-US" sz="1800"/>
                        <a:t>$45</a:t>
                      </a:r>
                      <a:endParaRPr sz="1800"/>
                    </a:p>
                  </a:txBody>
                  <a:tcPr marT="91425" marB="91425" marR="91425" marL="91425">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tcPr>
                </a:tc>
              </a:tr>
            </a:tbl>
          </a:graphicData>
        </a:graphic>
      </p:graphicFrame>
      <p:sp>
        <p:nvSpPr>
          <p:cNvPr id="165" name="Google Shape;165;p31"/>
          <p:cNvSpPr txBox="1"/>
          <p:nvPr/>
        </p:nvSpPr>
        <p:spPr>
          <a:xfrm>
            <a:off x="1079300" y="4343500"/>
            <a:ext cx="10287000" cy="19086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US"/>
              <a:t>Link to Mayflower 2021 fee document: </a:t>
            </a:r>
            <a:r>
              <a:rPr lang="en-US" u="sng">
                <a:solidFill>
                  <a:schemeClr val="hlink"/>
                </a:solidFill>
                <a:hlinkClick r:id="rId3"/>
              </a:rPr>
              <a:t>https://www.mayflowerbsa.org/wp-content/uploads/Membership-Fees-by-Program-August-1-2021-Final.pdf</a:t>
            </a:r>
            <a:endParaRPr/>
          </a:p>
          <a:p>
            <a:pPr indent="0" lvl="0" marL="0" rtl="0" algn="l">
              <a:spcBef>
                <a:spcPts val="0"/>
              </a:spcBef>
              <a:spcAft>
                <a:spcPts val="0"/>
              </a:spcAft>
              <a:buNone/>
            </a:pPr>
            <a:r>
              <a:t/>
            </a:r>
            <a:endParaRPr/>
          </a:p>
          <a:p>
            <a:pPr indent="0" lvl="0" marL="0" rtl="0" algn="l">
              <a:spcBef>
                <a:spcPts val="0"/>
              </a:spcBef>
              <a:spcAft>
                <a:spcPts val="0"/>
              </a:spcAft>
              <a:buNone/>
            </a:pPr>
            <a:r>
              <a:rPr lang="en-US"/>
              <a:t>Notes:</a:t>
            </a:r>
            <a:endParaRPr/>
          </a:p>
          <a:p>
            <a:pPr indent="0" lvl="0" marL="0" rtl="0" algn="l">
              <a:spcBef>
                <a:spcPts val="0"/>
              </a:spcBef>
              <a:spcAft>
                <a:spcPts val="0"/>
              </a:spcAft>
              <a:buNone/>
            </a:pPr>
            <a:r>
              <a:rPr lang="en-US"/>
              <a:t>Unit charter renewal fee: $75</a:t>
            </a:r>
            <a:endParaRPr/>
          </a:p>
          <a:p>
            <a:pPr indent="0" lvl="0" marL="0" rtl="0" algn="l">
              <a:spcBef>
                <a:spcPts val="0"/>
              </a:spcBef>
              <a:spcAft>
                <a:spcPts val="0"/>
              </a:spcAft>
              <a:buNone/>
            </a:pPr>
            <a:r>
              <a:rPr lang="en-US"/>
              <a:t>Include prior registration number for dropped youth rejoining to avoid one-time joining fee</a:t>
            </a:r>
            <a:endParaRPr/>
          </a:p>
          <a:p>
            <a:pPr indent="0" lvl="0" marL="0" rtl="0" algn="l">
              <a:spcBef>
                <a:spcPts val="0"/>
              </a:spcBef>
              <a:spcAft>
                <a:spcPts val="0"/>
              </a:spcAft>
              <a:buNone/>
            </a:pPr>
            <a:r>
              <a:rPr lang="en-US"/>
              <a:t>Per month fees for Aug/Sep/Oct/Nov/Dec 2021 – Youth: $9, Adult $3.75</a:t>
            </a:r>
            <a:endParaRPr/>
          </a:p>
          <a:p>
            <a:pPr indent="0" lvl="0" marL="0" rtl="0" algn="l">
              <a:spcBef>
                <a:spcPts val="0"/>
              </a:spcBef>
              <a:spcAft>
                <a:spcPts val="0"/>
              </a:spcAft>
              <a:buNone/>
            </a:pPr>
            <a:r>
              <a:t/>
            </a:r>
            <a:endParaRPr/>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9" name="Shape 169"/>
        <p:cNvGrpSpPr/>
        <p:nvPr/>
      </p:nvGrpSpPr>
      <p:grpSpPr>
        <a:xfrm>
          <a:off x="0" y="0"/>
          <a:ext cx="0" cy="0"/>
          <a:chOff x="0" y="0"/>
          <a:chExt cx="0" cy="0"/>
        </a:xfrm>
      </p:grpSpPr>
      <p:sp>
        <p:nvSpPr>
          <p:cNvPr id="170" name="Google Shape;170;p32"/>
          <p:cNvSpPr txBox="1"/>
          <p:nvPr>
            <p:ph type="title"/>
          </p:nvPr>
        </p:nvSpPr>
        <p:spPr>
          <a:xfrm>
            <a:off x="609600" y="533400"/>
            <a:ext cx="10972800" cy="914400"/>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None/>
            </a:pPr>
            <a:r>
              <a:rPr lang="en-US"/>
              <a:t>Journey to Excellence (JTE)</a:t>
            </a:r>
            <a:endParaRPr/>
          </a:p>
        </p:txBody>
      </p:sp>
      <p:sp>
        <p:nvSpPr>
          <p:cNvPr id="171" name="Google Shape;171;p32"/>
          <p:cNvSpPr txBox="1"/>
          <p:nvPr>
            <p:ph idx="1" type="body"/>
          </p:nvPr>
        </p:nvSpPr>
        <p:spPr>
          <a:xfrm>
            <a:off x="609600" y="1600201"/>
            <a:ext cx="10972800" cy="3810000"/>
          </a:xfrm>
          <a:prstGeom prst="rect">
            <a:avLst/>
          </a:prstGeom>
          <a:noFill/>
          <a:ln>
            <a:noFill/>
          </a:ln>
        </p:spPr>
        <p:txBody>
          <a:bodyPr anchorCtr="0" anchor="t" bIns="45700" lIns="91425" spcFirstLastPara="1" rIns="91425" wrap="square" tIns="45700">
            <a:noAutofit/>
          </a:bodyPr>
          <a:lstStyle/>
          <a:p>
            <a:pPr indent="-342900" lvl="0" marL="342900" rtl="0" algn="l">
              <a:spcBef>
                <a:spcPts val="0"/>
              </a:spcBef>
              <a:spcAft>
                <a:spcPts val="0"/>
              </a:spcAft>
              <a:buClr>
                <a:schemeClr val="dk1"/>
              </a:buClr>
              <a:buSzPts val="3200"/>
              <a:buChar char="•"/>
            </a:pPr>
            <a:r>
              <a:rPr lang="en-US"/>
              <a:t>This is a tool for the unit to use to gauge your program.</a:t>
            </a:r>
            <a:endParaRPr/>
          </a:p>
          <a:p>
            <a:pPr indent="-285750" lvl="1" marL="742950" rtl="0" algn="l">
              <a:spcBef>
                <a:spcPts val="560"/>
              </a:spcBef>
              <a:spcAft>
                <a:spcPts val="0"/>
              </a:spcAft>
              <a:buClr>
                <a:schemeClr val="dk1"/>
              </a:buClr>
              <a:buSzPts val="2800"/>
              <a:buChar char="–"/>
            </a:pPr>
            <a:r>
              <a:rPr lang="en-US"/>
              <a:t>You will have a better program for the youth by focusing on continuous unit improvement</a:t>
            </a:r>
            <a:endParaRPr/>
          </a:p>
          <a:p>
            <a:pPr indent="-285750" lvl="1" marL="742950" rtl="0" algn="l">
              <a:spcBef>
                <a:spcPts val="560"/>
              </a:spcBef>
              <a:spcAft>
                <a:spcPts val="0"/>
              </a:spcAft>
              <a:buClr>
                <a:schemeClr val="dk1"/>
              </a:buClr>
              <a:buSzPts val="2800"/>
              <a:buChar char="–"/>
            </a:pPr>
            <a:r>
              <a:rPr lang="en-US"/>
              <a:t>It is not used by the district and council to rank units</a:t>
            </a:r>
            <a:endParaRPr/>
          </a:p>
          <a:p>
            <a:pPr indent="-342900" lvl="0" marL="342900" rtl="0" algn="l">
              <a:spcBef>
                <a:spcPts val="640"/>
              </a:spcBef>
              <a:spcAft>
                <a:spcPts val="0"/>
              </a:spcAft>
              <a:buClr>
                <a:schemeClr val="dk1"/>
              </a:buClr>
              <a:buSzPts val="3200"/>
              <a:buChar char="•"/>
            </a:pPr>
            <a:r>
              <a:rPr lang="en-US"/>
              <a:t>Be honest with answers</a:t>
            </a:r>
            <a:endParaRPr/>
          </a:p>
          <a:p>
            <a:pPr indent="-342900" lvl="0" marL="342900" rtl="0" algn="l">
              <a:spcBef>
                <a:spcPts val="640"/>
              </a:spcBef>
              <a:spcAft>
                <a:spcPts val="0"/>
              </a:spcAft>
              <a:buClr>
                <a:schemeClr val="dk1"/>
              </a:buClr>
              <a:buSzPts val="3200"/>
              <a:buChar char="•"/>
            </a:pPr>
            <a:r>
              <a:rPr lang="en-US"/>
              <a:t>Update regularly </a:t>
            </a:r>
            <a:endParaRPr/>
          </a:p>
        </p:txBody>
      </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5" name="Shape 175"/>
        <p:cNvGrpSpPr/>
        <p:nvPr/>
      </p:nvGrpSpPr>
      <p:grpSpPr>
        <a:xfrm>
          <a:off x="0" y="0"/>
          <a:ext cx="0" cy="0"/>
          <a:chOff x="0" y="0"/>
          <a:chExt cx="0" cy="0"/>
        </a:xfrm>
      </p:grpSpPr>
      <p:sp>
        <p:nvSpPr>
          <p:cNvPr id="176" name="Google Shape;176;p33"/>
          <p:cNvSpPr txBox="1"/>
          <p:nvPr>
            <p:ph type="title"/>
          </p:nvPr>
        </p:nvSpPr>
        <p:spPr>
          <a:xfrm>
            <a:off x="609600" y="533400"/>
            <a:ext cx="10972800" cy="914400"/>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None/>
            </a:pPr>
            <a:r>
              <a:rPr lang="en-US"/>
              <a:t>Journey to Excellence (JTE)</a:t>
            </a:r>
            <a:endParaRPr/>
          </a:p>
        </p:txBody>
      </p:sp>
      <p:sp>
        <p:nvSpPr>
          <p:cNvPr id="177" name="Google Shape;177;p33"/>
          <p:cNvSpPr txBox="1"/>
          <p:nvPr>
            <p:ph idx="1" type="body"/>
          </p:nvPr>
        </p:nvSpPr>
        <p:spPr>
          <a:xfrm>
            <a:off x="609600" y="1600201"/>
            <a:ext cx="10972800" cy="3810000"/>
          </a:xfrm>
          <a:prstGeom prst="rect">
            <a:avLst/>
          </a:prstGeom>
          <a:noFill/>
          <a:ln>
            <a:noFill/>
          </a:ln>
        </p:spPr>
        <p:txBody>
          <a:bodyPr anchorCtr="0" anchor="t" bIns="45700" lIns="91425" spcFirstLastPara="1" rIns="91425" wrap="square" tIns="45700">
            <a:noAutofit/>
          </a:bodyPr>
          <a:lstStyle/>
          <a:p>
            <a:pPr indent="-342900" lvl="0" marL="342900" rtl="0" algn="l">
              <a:spcBef>
                <a:spcPts val="0"/>
              </a:spcBef>
              <a:spcAft>
                <a:spcPts val="0"/>
              </a:spcAft>
              <a:buClr>
                <a:schemeClr val="dk1"/>
              </a:buClr>
              <a:buSzPts val="3200"/>
              <a:buChar char="•"/>
            </a:pPr>
            <a:r>
              <a:rPr lang="en-US"/>
              <a:t>Forms have been updated for 2021</a:t>
            </a:r>
            <a:endParaRPr/>
          </a:p>
          <a:p>
            <a:pPr indent="-285750" lvl="1" marL="742950" rtl="0" algn="l">
              <a:spcBef>
                <a:spcPts val="560"/>
              </a:spcBef>
              <a:spcAft>
                <a:spcPts val="0"/>
              </a:spcAft>
              <a:buClr>
                <a:schemeClr val="dk1"/>
              </a:buClr>
              <a:buSzPts val="2800"/>
              <a:buChar char="–"/>
            </a:pPr>
            <a:r>
              <a:rPr i="1" lang="en-US" u="sng">
                <a:solidFill>
                  <a:schemeClr val="hlink"/>
                </a:solidFill>
                <a:hlinkClick r:id="rId3"/>
              </a:rPr>
              <a:t>https://www.scouting.org/awards/journey-to-excellence/unit/</a:t>
            </a:r>
            <a:endParaRPr i="1"/>
          </a:p>
        </p:txBody>
      </p: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1" name="Shape 181"/>
        <p:cNvGrpSpPr/>
        <p:nvPr/>
      </p:nvGrpSpPr>
      <p:grpSpPr>
        <a:xfrm>
          <a:off x="0" y="0"/>
          <a:ext cx="0" cy="0"/>
          <a:chOff x="0" y="0"/>
          <a:chExt cx="0" cy="0"/>
        </a:xfrm>
      </p:grpSpPr>
      <p:sp>
        <p:nvSpPr>
          <p:cNvPr id="182" name="Google Shape;182;p34"/>
          <p:cNvSpPr txBox="1"/>
          <p:nvPr>
            <p:ph type="title"/>
          </p:nvPr>
        </p:nvSpPr>
        <p:spPr>
          <a:xfrm>
            <a:off x="609600" y="533400"/>
            <a:ext cx="10972800" cy="914400"/>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None/>
            </a:pPr>
            <a:r>
              <a:rPr lang="en-US"/>
              <a:t>Rechartering: What was missing?</a:t>
            </a:r>
            <a:endParaRPr/>
          </a:p>
        </p:txBody>
      </p:sp>
      <p:sp>
        <p:nvSpPr>
          <p:cNvPr id="183" name="Google Shape;183;p34"/>
          <p:cNvSpPr txBox="1"/>
          <p:nvPr>
            <p:ph idx="1" type="body"/>
          </p:nvPr>
        </p:nvSpPr>
        <p:spPr>
          <a:xfrm>
            <a:off x="609600" y="1600201"/>
            <a:ext cx="10972800" cy="3810000"/>
          </a:xfrm>
          <a:prstGeom prst="rect">
            <a:avLst/>
          </a:prstGeom>
          <a:noFill/>
          <a:ln>
            <a:noFill/>
          </a:ln>
        </p:spPr>
        <p:txBody>
          <a:bodyPr anchorCtr="0" anchor="t" bIns="45700" lIns="91425" spcFirstLastPara="1" rIns="91425" wrap="square" tIns="45700">
            <a:noAutofit/>
          </a:bodyPr>
          <a:lstStyle/>
          <a:p>
            <a:pPr indent="-342900" lvl="0" marL="457200" rtl="0" algn="l">
              <a:spcBef>
                <a:spcPts val="0"/>
              </a:spcBef>
              <a:spcAft>
                <a:spcPts val="0"/>
              </a:spcAft>
              <a:buSzPts val="1800"/>
              <a:buChar char="•"/>
            </a:pPr>
            <a:r>
              <a:rPr lang="en-US"/>
              <a:t>The annual charter agreement!</a:t>
            </a:r>
            <a:endParaRPr/>
          </a:p>
          <a:p>
            <a:pPr indent="-342900" lvl="1" marL="914400" rtl="0" algn="l">
              <a:spcBef>
                <a:spcPts val="0"/>
              </a:spcBef>
              <a:spcAft>
                <a:spcPts val="0"/>
              </a:spcAft>
              <a:buSzPts val="1800"/>
              <a:buChar char="–"/>
            </a:pPr>
            <a:r>
              <a:rPr lang="en-US"/>
              <a:t>This was a </a:t>
            </a:r>
            <a:r>
              <a:rPr lang="en-US"/>
              <a:t>traditional</a:t>
            </a:r>
            <a:r>
              <a:rPr lang="en-US"/>
              <a:t> pinch point in units rechartering.</a:t>
            </a:r>
            <a:endParaRPr/>
          </a:p>
          <a:p>
            <a:pPr indent="-342900" lvl="1" marL="914400" rtl="0" algn="l">
              <a:spcBef>
                <a:spcPts val="0"/>
              </a:spcBef>
              <a:spcAft>
                <a:spcPts val="0"/>
              </a:spcAft>
              <a:buSzPts val="1800"/>
              <a:buChar char="–"/>
            </a:pPr>
            <a:r>
              <a:rPr lang="en-US"/>
              <a:t>Council has tried to help</a:t>
            </a:r>
            <a:endParaRPr/>
          </a:p>
          <a:p>
            <a:pPr indent="-342900" lvl="1" marL="914400" rtl="0" algn="l">
              <a:spcBef>
                <a:spcPts val="0"/>
              </a:spcBef>
              <a:spcAft>
                <a:spcPts val="0"/>
              </a:spcAft>
              <a:buSzPts val="1800"/>
              <a:buChar char="–"/>
            </a:pPr>
            <a:r>
              <a:rPr lang="en-US"/>
              <a:t>Council has been working with our charter organizations over the summer to complete the annual charter agreement</a:t>
            </a:r>
            <a:endParaRPr/>
          </a:p>
          <a:p>
            <a:pPr indent="-342900" lvl="1" marL="914400" rtl="0" algn="l">
              <a:spcBef>
                <a:spcPts val="0"/>
              </a:spcBef>
              <a:spcAft>
                <a:spcPts val="0"/>
              </a:spcAft>
              <a:buSzPts val="1800"/>
              <a:buChar char="–"/>
            </a:pPr>
            <a:r>
              <a:rPr lang="en-US"/>
              <a:t>For most units this has already been done</a:t>
            </a:r>
            <a:endParaRPr/>
          </a:p>
          <a:p>
            <a:pPr indent="-342900" lvl="1" marL="914400" rtl="0" algn="l">
              <a:spcBef>
                <a:spcPts val="0"/>
              </a:spcBef>
              <a:spcAft>
                <a:spcPts val="0"/>
              </a:spcAft>
              <a:buSzPts val="1800"/>
              <a:buChar char="–"/>
            </a:pPr>
            <a:r>
              <a:rPr lang="en-US"/>
              <a:t>Check with your COR to see if this has already been completed.</a:t>
            </a:r>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4" name="Shape 74"/>
        <p:cNvGrpSpPr/>
        <p:nvPr/>
      </p:nvGrpSpPr>
      <p:grpSpPr>
        <a:xfrm>
          <a:off x="0" y="0"/>
          <a:ext cx="0" cy="0"/>
          <a:chOff x="0" y="0"/>
          <a:chExt cx="0" cy="0"/>
        </a:xfrm>
      </p:grpSpPr>
      <p:sp>
        <p:nvSpPr>
          <p:cNvPr id="75" name="Google Shape;75;p17"/>
          <p:cNvSpPr txBox="1"/>
          <p:nvPr>
            <p:ph type="ctrTitle"/>
          </p:nvPr>
        </p:nvSpPr>
        <p:spPr>
          <a:xfrm>
            <a:off x="914400" y="1663703"/>
            <a:ext cx="10363200" cy="1470025"/>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None/>
            </a:pPr>
            <a:r>
              <a:rPr lang="en-US"/>
              <a:t>PLEASE BE RESPECTFUL </a:t>
            </a:r>
            <a:endParaRPr/>
          </a:p>
        </p:txBody>
      </p:sp>
      <p:sp>
        <p:nvSpPr>
          <p:cNvPr id="76" name="Google Shape;76;p17"/>
          <p:cNvSpPr txBox="1"/>
          <p:nvPr>
            <p:ph idx="1" type="subTitle"/>
          </p:nvPr>
        </p:nvSpPr>
        <p:spPr>
          <a:xfrm>
            <a:off x="1828800" y="3419474"/>
            <a:ext cx="8534400" cy="1946609"/>
          </a:xfrm>
          <a:prstGeom prst="rect">
            <a:avLst/>
          </a:prstGeom>
          <a:noFill/>
          <a:ln>
            <a:noFill/>
          </a:ln>
        </p:spPr>
        <p:txBody>
          <a:bodyPr anchorCtr="0" anchor="t" bIns="45700" lIns="91425" spcFirstLastPara="1" rIns="91425" wrap="square" tIns="45700">
            <a:noAutofit/>
          </a:bodyPr>
          <a:lstStyle/>
          <a:p>
            <a:pPr indent="0" lvl="0" marL="0" rtl="0" algn="ctr">
              <a:spcBef>
                <a:spcPts val="0"/>
              </a:spcBef>
              <a:spcAft>
                <a:spcPts val="0"/>
              </a:spcAft>
              <a:buClr>
                <a:srgbClr val="888888"/>
              </a:buClr>
              <a:buSzPts val="3200"/>
              <a:buNone/>
            </a:pPr>
            <a:r>
              <a:rPr lang="en-US"/>
              <a:t>We will provide everyone a chance to talk and ask questions. Please mute your microphone during discussions to help cut down on background noise.</a:t>
            </a:r>
            <a:endParaRPr/>
          </a:p>
          <a:p>
            <a:pPr indent="0" lvl="0" marL="0" rtl="0" algn="ctr">
              <a:spcBef>
                <a:spcPts val="640"/>
              </a:spcBef>
              <a:spcAft>
                <a:spcPts val="0"/>
              </a:spcAft>
              <a:buClr>
                <a:srgbClr val="888888"/>
              </a:buClr>
              <a:buSzPts val="3200"/>
              <a:buNone/>
            </a:pPr>
            <a:r>
              <a:t/>
            </a:r>
            <a:endParaRPr/>
          </a:p>
        </p:txBody>
      </p:sp>
      <p:pic>
        <p:nvPicPr>
          <p:cNvPr id="77" name="Google Shape;77;p17"/>
          <p:cNvPicPr preferRelativeResize="0"/>
          <p:nvPr/>
        </p:nvPicPr>
        <p:blipFill rotWithShape="1">
          <a:blip r:embed="rId3">
            <a:alphaModFix/>
          </a:blip>
          <a:srcRect b="0" l="0" r="0" t="0"/>
          <a:stretch/>
        </p:blipFill>
        <p:spPr>
          <a:xfrm>
            <a:off x="664981" y="769075"/>
            <a:ext cx="2131720" cy="1989851"/>
          </a:xfrm>
          <a:prstGeom prst="rect">
            <a:avLst/>
          </a:prstGeom>
          <a:noFill/>
          <a:ln>
            <a:noFill/>
          </a:ln>
        </p:spPr>
      </p:pic>
      <p:pic>
        <p:nvPicPr>
          <p:cNvPr id="78" name="Google Shape;78;p17"/>
          <p:cNvPicPr preferRelativeResize="0"/>
          <p:nvPr/>
        </p:nvPicPr>
        <p:blipFill rotWithShape="1">
          <a:blip r:embed="rId4">
            <a:alphaModFix/>
          </a:blip>
          <a:srcRect b="0" l="0" r="0" t="0"/>
          <a:stretch/>
        </p:blipFill>
        <p:spPr>
          <a:xfrm>
            <a:off x="9480369" y="769075"/>
            <a:ext cx="2345995" cy="2387601"/>
          </a:xfrm>
          <a:prstGeom prst="rect">
            <a:avLst/>
          </a:prstGeom>
          <a:noFill/>
          <a:ln>
            <a:noFill/>
          </a:ln>
        </p:spPr>
      </p:pic>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7" name="Shape 187"/>
        <p:cNvGrpSpPr/>
        <p:nvPr/>
      </p:nvGrpSpPr>
      <p:grpSpPr>
        <a:xfrm>
          <a:off x="0" y="0"/>
          <a:ext cx="0" cy="0"/>
          <a:chOff x="0" y="0"/>
          <a:chExt cx="0" cy="0"/>
        </a:xfrm>
      </p:grpSpPr>
      <p:sp>
        <p:nvSpPr>
          <p:cNvPr id="188" name="Google Shape;188;p35"/>
          <p:cNvSpPr txBox="1"/>
          <p:nvPr>
            <p:ph type="title"/>
          </p:nvPr>
        </p:nvSpPr>
        <p:spPr>
          <a:xfrm>
            <a:off x="609600" y="533400"/>
            <a:ext cx="10972800" cy="914400"/>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None/>
            </a:pPr>
            <a:r>
              <a:rPr lang="en-US"/>
              <a:t>What can you do now?</a:t>
            </a:r>
            <a:endParaRPr/>
          </a:p>
        </p:txBody>
      </p:sp>
      <p:sp>
        <p:nvSpPr>
          <p:cNvPr id="189" name="Google Shape;189;p35"/>
          <p:cNvSpPr txBox="1"/>
          <p:nvPr>
            <p:ph idx="1" type="body"/>
          </p:nvPr>
        </p:nvSpPr>
        <p:spPr>
          <a:xfrm>
            <a:off x="609600" y="1600200"/>
            <a:ext cx="10972800" cy="4101000"/>
          </a:xfrm>
          <a:prstGeom prst="rect">
            <a:avLst/>
          </a:prstGeom>
          <a:noFill/>
          <a:ln>
            <a:noFill/>
          </a:ln>
        </p:spPr>
        <p:txBody>
          <a:bodyPr anchorCtr="0" anchor="t" bIns="45700" lIns="91425" spcFirstLastPara="1" rIns="91425" wrap="square" tIns="45700">
            <a:noAutofit/>
          </a:bodyPr>
          <a:lstStyle/>
          <a:p>
            <a:pPr indent="-342900" lvl="0" marL="457200" rtl="0" algn="l">
              <a:spcBef>
                <a:spcPts val="0"/>
              </a:spcBef>
              <a:spcAft>
                <a:spcPts val="0"/>
              </a:spcAft>
              <a:buSzPts val="1800"/>
              <a:buChar char="•"/>
            </a:pPr>
            <a:r>
              <a:rPr lang="en-US"/>
              <a:t>Start figuring out who is coming back</a:t>
            </a:r>
            <a:endParaRPr/>
          </a:p>
          <a:p>
            <a:pPr indent="-342900" lvl="0" marL="457200" rtl="0" algn="l">
              <a:spcBef>
                <a:spcPts val="0"/>
              </a:spcBef>
              <a:spcAft>
                <a:spcPts val="0"/>
              </a:spcAft>
              <a:buSzPts val="1800"/>
              <a:buChar char="•"/>
            </a:pPr>
            <a:r>
              <a:rPr lang="en-US"/>
              <a:t>Get any apps that have been lying around into the system now.</a:t>
            </a:r>
            <a:endParaRPr/>
          </a:p>
          <a:p>
            <a:pPr indent="-342900" lvl="0" marL="457200" rtl="0" algn="l">
              <a:spcBef>
                <a:spcPts val="0"/>
              </a:spcBef>
              <a:spcAft>
                <a:spcPts val="0"/>
              </a:spcAft>
              <a:buSzPts val="1800"/>
              <a:buChar char="•"/>
            </a:pPr>
            <a:r>
              <a:rPr lang="en-US"/>
              <a:t>Start looking at JTE</a:t>
            </a:r>
            <a:endParaRPr/>
          </a:p>
          <a:p>
            <a:pPr indent="-342900" lvl="0" marL="457200" rtl="0" algn="l">
              <a:spcBef>
                <a:spcPts val="0"/>
              </a:spcBef>
              <a:spcAft>
                <a:spcPts val="0"/>
              </a:spcAft>
              <a:buSzPts val="1800"/>
              <a:buChar char="•"/>
            </a:pPr>
            <a:r>
              <a:rPr lang="en-US"/>
              <a:t>Check training records and encourage leaders to complete training</a:t>
            </a:r>
            <a:endParaRPr/>
          </a:p>
          <a:p>
            <a:pPr indent="-342900" lvl="0" marL="457200" rtl="0" algn="l">
              <a:spcBef>
                <a:spcPts val="0"/>
              </a:spcBef>
              <a:spcAft>
                <a:spcPts val="0"/>
              </a:spcAft>
              <a:buSzPts val="1800"/>
              <a:buChar char="•"/>
            </a:pPr>
            <a:r>
              <a:rPr lang="en-US"/>
              <a:t>Ensure that the leader who is heading up the rechartering effort is a Key 3 delegate</a:t>
            </a:r>
            <a:endParaRPr/>
          </a:p>
          <a:p>
            <a:pPr indent="0" lvl="0" marL="0" rtl="0" algn="l">
              <a:spcBef>
                <a:spcPts val="0"/>
              </a:spcBef>
              <a:spcAft>
                <a:spcPts val="0"/>
              </a:spcAft>
              <a:buNone/>
            </a:pPr>
            <a:r>
              <a:t/>
            </a:r>
            <a:endParaRPr/>
          </a:p>
        </p:txBody>
      </p:sp>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3" name="Shape 193"/>
        <p:cNvGrpSpPr/>
        <p:nvPr/>
      </p:nvGrpSpPr>
      <p:grpSpPr>
        <a:xfrm>
          <a:off x="0" y="0"/>
          <a:ext cx="0" cy="0"/>
          <a:chOff x="0" y="0"/>
          <a:chExt cx="0" cy="0"/>
        </a:xfrm>
      </p:grpSpPr>
      <p:sp>
        <p:nvSpPr>
          <p:cNvPr id="194" name="Google Shape;194;p36"/>
          <p:cNvSpPr txBox="1"/>
          <p:nvPr>
            <p:ph type="title"/>
          </p:nvPr>
        </p:nvSpPr>
        <p:spPr>
          <a:xfrm>
            <a:off x="609600" y="533400"/>
            <a:ext cx="10972800" cy="914400"/>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None/>
            </a:pPr>
            <a:r>
              <a:rPr lang="en-US"/>
              <a:t>Review sessions?</a:t>
            </a:r>
            <a:endParaRPr/>
          </a:p>
        </p:txBody>
      </p:sp>
      <p:sp>
        <p:nvSpPr>
          <p:cNvPr id="195" name="Google Shape;195;p36"/>
          <p:cNvSpPr txBox="1"/>
          <p:nvPr>
            <p:ph idx="1" type="body"/>
          </p:nvPr>
        </p:nvSpPr>
        <p:spPr>
          <a:xfrm>
            <a:off x="609600" y="1600201"/>
            <a:ext cx="10972800" cy="3810000"/>
          </a:xfrm>
          <a:prstGeom prst="rect">
            <a:avLst/>
          </a:prstGeom>
          <a:noFill/>
          <a:ln>
            <a:noFill/>
          </a:ln>
        </p:spPr>
        <p:txBody>
          <a:bodyPr anchorCtr="0" anchor="t" bIns="45700" lIns="91425" spcFirstLastPara="1" rIns="91425" wrap="square" tIns="45700">
            <a:noAutofit/>
          </a:bodyPr>
          <a:lstStyle/>
          <a:p>
            <a:pPr indent="-342900" lvl="0" marL="457200" rtl="0" algn="l">
              <a:spcBef>
                <a:spcPts val="0"/>
              </a:spcBef>
              <a:spcAft>
                <a:spcPts val="0"/>
              </a:spcAft>
              <a:buSzPts val="1800"/>
              <a:buChar char="•"/>
            </a:pPr>
            <a:r>
              <a:rPr lang="en-US"/>
              <a:t>Last year we did virtual review sessions from October through December.</a:t>
            </a:r>
            <a:endParaRPr/>
          </a:p>
          <a:p>
            <a:pPr indent="-342900" lvl="0" marL="457200" rtl="0" algn="l">
              <a:spcBef>
                <a:spcPts val="0"/>
              </a:spcBef>
              <a:spcAft>
                <a:spcPts val="0"/>
              </a:spcAft>
              <a:buSzPts val="1800"/>
              <a:buChar char="•"/>
            </a:pPr>
            <a:r>
              <a:rPr lang="en-US"/>
              <a:t>Unclear if we will do that again, stay tuned.</a:t>
            </a:r>
            <a:endParaRPr/>
          </a:p>
          <a:p>
            <a:pPr indent="-342900" lvl="0" marL="457200" rtl="0" algn="l">
              <a:spcBef>
                <a:spcPts val="0"/>
              </a:spcBef>
              <a:spcAft>
                <a:spcPts val="0"/>
              </a:spcAft>
              <a:buSzPts val="1800"/>
              <a:buChar char="•"/>
            </a:pPr>
            <a:r>
              <a:rPr lang="en-US"/>
              <a:t>If your unit needs help, please reach out to the commissioner corps.</a:t>
            </a:r>
            <a:endParaRPr/>
          </a:p>
          <a:p>
            <a:pPr indent="0" lvl="0" marL="0" rtl="0" algn="l">
              <a:spcBef>
                <a:spcPts val="0"/>
              </a:spcBef>
              <a:spcAft>
                <a:spcPts val="0"/>
              </a:spcAft>
              <a:buNone/>
            </a:pPr>
            <a:r>
              <a:t/>
            </a:r>
            <a:endParaRPr/>
          </a:p>
        </p:txBody>
      </p:sp>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9" name="Shape 199"/>
        <p:cNvGrpSpPr/>
        <p:nvPr/>
      </p:nvGrpSpPr>
      <p:grpSpPr>
        <a:xfrm>
          <a:off x="0" y="0"/>
          <a:ext cx="0" cy="0"/>
          <a:chOff x="0" y="0"/>
          <a:chExt cx="0" cy="0"/>
        </a:xfrm>
      </p:grpSpPr>
      <p:sp>
        <p:nvSpPr>
          <p:cNvPr id="200" name="Google Shape;200;p37"/>
          <p:cNvSpPr txBox="1"/>
          <p:nvPr>
            <p:ph type="title"/>
          </p:nvPr>
        </p:nvSpPr>
        <p:spPr>
          <a:xfrm>
            <a:off x="609600" y="533400"/>
            <a:ext cx="10972800" cy="914400"/>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None/>
            </a:pPr>
            <a:r>
              <a:rPr lang="en-US"/>
              <a:t>Unit rechartering resources</a:t>
            </a:r>
            <a:endParaRPr/>
          </a:p>
        </p:txBody>
      </p:sp>
      <p:sp>
        <p:nvSpPr>
          <p:cNvPr id="201" name="Google Shape;201;p37"/>
          <p:cNvSpPr txBox="1"/>
          <p:nvPr>
            <p:ph idx="1" type="body"/>
          </p:nvPr>
        </p:nvSpPr>
        <p:spPr>
          <a:xfrm>
            <a:off x="609600" y="1600201"/>
            <a:ext cx="10972800" cy="3810000"/>
          </a:xfrm>
          <a:prstGeom prst="rect">
            <a:avLst/>
          </a:prstGeom>
          <a:noFill/>
          <a:ln>
            <a:noFill/>
          </a:ln>
        </p:spPr>
        <p:txBody>
          <a:bodyPr anchorCtr="0" anchor="t" bIns="45700" lIns="91425" spcFirstLastPara="1" rIns="91425" wrap="square" tIns="45700">
            <a:noAutofit/>
          </a:bodyPr>
          <a:lstStyle/>
          <a:p>
            <a:pPr indent="-342900" lvl="0" marL="457200" rtl="0" algn="l">
              <a:spcBef>
                <a:spcPts val="0"/>
              </a:spcBef>
              <a:spcAft>
                <a:spcPts val="0"/>
              </a:spcAft>
              <a:buSzPts val="1800"/>
              <a:buChar char="•"/>
            </a:pPr>
            <a:r>
              <a:rPr lang="en-US"/>
              <a:t>Mayflower.org</a:t>
            </a:r>
            <a:endParaRPr/>
          </a:p>
          <a:p>
            <a:pPr indent="-317500" lvl="1" marL="914400" rtl="0" algn="l">
              <a:spcBef>
                <a:spcPts val="0"/>
              </a:spcBef>
              <a:spcAft>
                <a:spcPts val="0"/>
              </a:spcAft>
              <a:buSzPts val="1400"/>
              <a:buChar char="–"/>
            </a:pPr>
            <a:r>
              <a:rPr lang="en-US" sz="2400" u="sng">
                <a:solidFill>
                  <a:schemeClr val="hlink"/>
                </a:solidFill>
                <a:hlinkClick r:id="rId3"/>
              </a:rPr>
              <a:t>https://www.mayflowerbsa.org/resources/unit-management/internet-rechartering/</a:t>
            </a:r>
            <a:endParaRPr sz="2400"/>
          </a:p>
          <a:p>
            <a:pPr indent="-342900" lvl="0" marL="457200" rtl="0" algn="l">
              <a:spcBef>
                <a:spcPts val="0"/>
              </a:spcBef>
              <a:spcAft>
                <a:spcPts val="0"/>
              </a:spcAft>
              <a:buSzPts val="1800"/>
              <a:buChar char="•"/>
            </a:pPr>
            <a:r>
              <a:rPr lang="en-US"/>
              <a:t>Key 3 Delegate</a:t>
            </a:r>
            <a:endParaRPr/>
          </a:p>
          <a:p>
            <a:pPr indent="-425450" lvl="1" marL="914400" rtl="0" algn="l">
              <a:spcBef>
                <a:spcPts val="0"/>
              </a:spcBef>
              <a:spcAft>
                <a:spcPts val="0"/>
              </a:spcAft>
              <a:buSzPts val="3100"/>
              <a:buChar char="–"/>
            </a:pPr>
            <a:r>
              <a:rPr lang="en-US" sz="2400" u="sng">
                <a:solidFill>
                  <a:schemeClr val="hlink"/>
                </a:solidFill>
                <a:latin typeface="Arial"/>
                <a:ea typeface="Arial"/>
                <a:cs typeface="Arial"/>
                <a:sym typeface="Arial"/>
                <a:hlinkClick r:id="rId4"/>
              </a:rPr>
              <a:t>https://www.mayflowerbsa.org/changing-my-scouting-functional-roles/</a:t>
            </a:r>
            <a:endParaRPr i="1"/>
          </a:p>
          <a:p>
            <a:pPr indent="0" lvl="0" marL="0" rtl="0" algn="l">
              <a:spcBef>
                <a:spcPts val="0"/>
              </a:spcBef>
              <a:spcAft>
                <a:spcPts val="0"/>
              </a:spcAft>
              <a:buNone/>
            </a:pPr>
            <a:r>
              <a:t/>
            </a:r>
            <a:endParaRPr i="1"/>
          </a:p>
        </p:txBody>
      </p:sp>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5" name="Shape 205"/>
        <p:cNvGrpSpPr/>
        <p:nvPr/>
      </p:nvGrpSpPr>
      <p:grpSpPr>
        <a:xfrm>
          <a:off x="0" y="0"/>
          <a:ext cx="0" cy="0"/>
          <a:chOff x="0" y="0"/>
          <a:chExt cx="0" cy="0"/>
        </a:xfrm>
      </p:grpSpPr>
      <p:sp>
        <p:nvSpPr>
          <p:cNvPr id="206" name="Google Shape;206;p38"/>
          <p:cNvSpPr txBox="1"/>
          <p:nvPr>
            <p:ph type="title"/>
          </p:nvPr>
        </p:nvSpPr>
        <p:spPr>
          <a:xfrm>
            <a:off x="609600" y="533400"/>
            <a:ext cx="10972800" cy="914400"/>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None/>
            </a:pPr>
            <a:r>
              <a:rPr lang="en-US"/>
              <a:t>Program Breakouts</a:t>
            </a:r>
            <a:endParaRPr/>
          </a:p>
        </p:txBody>
      </p:sp>
      <p:sp>
        <p:nvSpPr>
          <p:cNvPr id="207" name="Google Shape;207;p38"/>
          <p:cNvSpPr txBox="1"/>
          <p:nvPr>
            <p:ph idx="1" type="body"/>
          </p:nvPr>
        </p:nvSpPr>
        <p:spPr>
          <a:xfrm>
            <a:off x="609600" y="1600201"/>
            <a:ext cx="10972800" cy="3810000"/>
          </a:xfrm>
          <a:prstGeom prst="rect">
            <a:avLst/>
          </a:prstGeom>
          <a:noFill/>
          <a:ln>
            <a:noFill/>
          </a:ln>
        </p:spPr>
        <p:txBody>
          <a:bodyPr anchorCtr="0" anchor="t" bIns="45700" lIns="91425" spcFirstLastPara="1" rIns="91425" wrap="square" tIns="45700">
            <a:noAutofit/>
          </a:bodyPr>
          <a:lstStyle/>
          <a:p>
            <a:pPr indent="-342900" lvl="0" marL="342900" rtl="0" algn="l">
              <a:spcBef>
                <a:spcPts val="0"/>
              </a:spcBef>
              <a:spcAft>
                <a:spcPts val="0"/>
              </a:spcAft>
              <a:buClr>
                <a:schemeClr val="dk1"/>
              </a:buClr>
              <a:buSzPts val="3200"/>
              <a:buChar char="•"/>
            </a:pPr>
            <a:r>
              <a:rPr lang="en-US"/>
              <a:t>Thank you for everything you do for scouting!</a:t>
            </a:r>
            <a:endParaRPr/>
          </a:p>
        </p:txBody>
      </p:sp>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1" name="Shape 211"/>
        <p:cNvGrpSpPr/>
        <p:nvPr/>
      </p:nvGrpSpPr>
      <p:grpSpPr>
        <a:xfrm>
          <a:off x="0" y="0"/>
          <a:ext cx="0" cy="0"/>
          <a:chOff x="0" y="0"/>
          <a:chExt cx="0" cy="0"/>
        </a:xfrm>
      </p:grpSpPr>
      <p:pic>
        <p:nvPicPr>
          <p:cNvPr id="212" name="Google Shape;212;p39"/>
          <p:cNvPicPr preferRelativeResize="0"/>
          <p:nvPr/>
        </p:nvPicPr>
        <p:blipFill rotWithShape="1">
          <a:blip r:embed="rId3">
            <a:alphaModFix/>
          </a:blip>
          <a:srcRect b="0" l="0" r="0" t="0"/>
          <a:stretch/>
        </p:blipFill>
        <p:spPr>
          <a:xfrm>
            <a:off x="134275" y="662173"/>
            <a:ext cx="4472876" cy="5861692"/>
          </a:xfrm>
          <a:prstGeom prst="rect">
            <a:avLst/>
          </a:prstGeom>
          <a:noFill/>
          <a:ln>
            <a:noFill/>
          </a:ln>
        </p:spPr>
      </p:pic>
      <p:pic>
        <p:nvPicPr>
          <p:cNvPr id="213" name="Google Shape;213;p39"/>
          <p:cNvPicPr preferRelativeResize="0"/>
          <p:nvPr/>
        </p:nvPicPr>
        <p:blipFill rotWithShape="1">
          <a:blip r:embed="rId4">
            <a:alphaModFix/>
          </a:blip>
          <a:srcRect b="0" l="0" r="0" t="0"/>
          <a:stretch/>
        </p:blipFill>
        <p:spPr>
          <a:xfrm>
            <a:off x="4648875" y="473862"/>
            <a:ext cx="4276550" cy="5910277"/>
          </a:xfrm>
          <a:prstGeom prst="rect">
            <a:avLst/>
          </a:prstGeom>
          <a:noFill/>
          <a:ln>
            <a:noFill/>
          </a:ln>
        </p:spPr>
      </p:pic>
      <p:sp>
        <p:nvSpPr>
          <p:cNvPr id="214" name="Google Shape;214;p39"/>
          <p:cNvSpPr txBox="1"/>
          <p:nvPr/>
        </p:nvSpPr>
        <p:spPr>
          <a:xfrm>
            <a:off x="9230217" y="1145599"/>
            <a:ext cx="2864700" cy="3693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1800" u="sng">
                <a:solidFill>
                  <a:srgbClr val="0563C1"/>
                </a:solidFill>
                <a:highlight>
                  <a:srgbClr val="FFFF00"/>
                </a:highlight>
                <a:latin typeface="Calibri"/>
                <a:ea typeface="Calibri"/>
                <a:cs typeface="Calibri"/>
                <a:sym typeface="Calibri"/>
                <a:hlinkClick r:id="rId5">
                  <a:extLst>
                    <a:ext uri="{A12FA001-AC4F-418D-AE19-62706E023703}">
                      <ahyp:hlinkClr val="tx"/>
                    </a:ext>
                  </a:extLst>
                </a:hlinkClick>
              </a:rPr>
              <a:t>2021 Registration Fees</a:t>
            </a:r>
            <a:endParaRPr b="1" sz="1800">
              <a:solidFill>
                <a:schemeClr val="dk1"/>
              </a:solidFill>
              <a:highlight>
                <a:srgbClr val="FFFF00"/>
              </a:highlight>
              <a:latin typeface="Calibri"/>
              <a:ea typeface="Calibri"/>
              <a:cs typeface="Calibri"/>
              <a:sym typeface="Calibri"/>
            </a:endParaRPr>
          </a:p>
        </p:txBody>
      </p:sp>
      <p:sp>
        <p:nvSpPr>
          <p:cNvPr id="215" name="Google Shape;215;p39"/>
          <p:cNvSpPr txBox="1"/>
          <p:nvPr/>
        </p:nvSpPr>
        <p:spPr>
          <a:xfrm>
            <a:off x="9352596" y="776299"/>
            <a:ext cx="631500" cy="3693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800">
                <a:solidFill>
                  <a:schemeClr val="dk1"/>
                </a:solidFill>
                <a:latin typeface="Calibri"/>
                <a:ea typeface="Calibri"/>
                <a:cs typeface="Calibri"/>
                <a:sym typeface="Calibri"/>
              </a:rPr>
              <a:t>Link:</a:t>
            </a:r>
            <a:endParaRPr/>
          </a:p>
        </p:txBody>
      </p:sp>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9" name="Shape 219"/>
        <p:cNvGrpSpPr/>
        <p:nvPr/>
      </p:nvGrpSpPr>
      <p:grpSpPr>
        <a:xfrm>
          <a:off x="0" y="0"/>
          <a:ext cx="0" cy="0"/>
          <a:chOff x="0" y="0"/>
          <a:chExt cx="0" cy="0"/>
        </a:xfrm>
      </p:grpSpPr>
      <p:sp>
        <p:nvSpPr>
          <p:cNvPr id="220" name="Google Shape;220;p40"/>
          <p:cNvSpPr txBox="1"/>
          <p:nvPr>
            <p:ph type="title"/>
          </p:nvPr>
        </p:nvSpPr>
        <p:spPr>
          <a:xfrm>
            <a:off x="838200" y="365125"/>
            <a:ext cx="10515600" cy="777900"/>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4400"/>
              <a:buFont typeface="Calibri"/>
              <a:buNone/>
            </a:pPr>
            <a:r>
              <a:rPr lang="en-US"/>
              <a:t>Scout night at the WOO SOX</a:t>
            </a:r>
            <a:endParaRPr/>
          </a:p>
        </p:txBody>
      </p:sp>
      <p:pic>
        <p:nvPicPr>
          <p:cNvPr id="221" name="Google Shape;221;p40"/>
          <p:cNvPicPr preferRelativeResize="0"/>
          <p:nvPr/>
        </p:nvPicPr>
        <p:blipFill rotWithShape="1">
          <a:blip r:embed="rId3">
            <a:alphaModFix/>
          </a:blip>
          <a:srcRect b="0" l="0" r="0" t="0"/>
          <a:stretch/>
        </p:blipFill>
        <p:spPr>
          <a:xfrm>
            <a:off x="393479" y="1245535"/>
            <a:ext cx="5702521" cy="2183465"/>
          </a:xfrm>
          <a:prstGeom prst="rect">
            <a:avLst/>
          </a:prstGeom>
          <a:noFill/>
          <a:ln>
            <a:noFill/>
          </a:ln>
        </p:spPr>
      </p:pic>
      <p:pic>
        <p:nvPicPr>
          <p:cNvPr id="222" name="Google Shape;222;p40"/>
          <p:cNvPicPr preferRelativeResize="0"/>
          <p:nvPr/>
        </p:nvPicPr>
        <p:blipFill rotWithShape="1">
          <a:blip r:embed="rId4">
            <a:alphaModFix/>
          </a:blip>
          <a:srcRect b="0" l="0" r="0" t="0"/>
          <a:stretch/>
        </p:blipFill>
        <p:spPr>
          <a:xfrm>
            <a:off x="6136613" y="1245535"/>
            <a:ext cx="5661908" cy="3015467"/>
          </a:xfrm>
          <a:prstGeom prst="rect">
            <a:avLst/>
          </a:prstGeom>
          <a:noFill/>
          <a:ln>
            <a:noFill/>
          </a:ln>
        </p:spPr>
      </p:pic>
      <p:sp>
        <p:nvSpPr>
          <p:cNvPr id="223" name="Google Shape;223;p40"/>
          <p:cNvSpPr txBox="1"/>
          <p:nvPr/>
        </p:nvSpPr>
        <p:spPr>
          <a:xfrm>
            <a:off x="951978" y="4672208"/>
            <a:ext cx="4308900" cy="3693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800" u="sng">
                <a:solidFill>
                  <a:schemeClr val="dk1"/>
                </a:solidFill>
                <a:latin typeface="Calibri"/>
                <a:ea typeface="Calibri"/>
                <a:cs typeface="Calibri"/>
                <a:sym typeface="Calibri"/>
                <a:hlinkClick r:id="rId5">
                  <a:extLst>
                    <a:ext uri="{A12FA001-AC4F-418D-AE19-62706E023703}">
                      <ahyp:hlinkClr val="tx"/>
                    </a:ext>
                  </a:extLst>
                </a:hlinkClick>
              </a:rPr>
              <a:t>Information</a:t>
            </a:r>
            <a:r>
              <a:rPr lang="en-US" sz="1800">
                <a:solidFill>
                  <a:schemeClr val="dk1"/>
                </a:solidFill>
                <a:latin typeface="Calibri"/>
                <a:ea typeface="Calibri"/>
                <a:cs typeface="Calibri"/>
                <a:sym typeface="Calibri"/>
              </a:rPr>
              <a:t>     </a:t>
            </a:r>
            <a:r>
              <a:rPr lang="en-US" sz="1800" u="sng">
                <a:solidFill>
                  <a:schemeClr val="dk1"/>
                </a:solidFill>
                <a:latin typeface="Calibri"/>
                <a:ea typeface="Calibri"/>
                <a:cs typeface="Calibri"/>
                <a:sym typeface="Calibri"/>
                <a:hlinkClick r:id="rId6">
                  <a:extLst>
                    <a:ext uri="{A12FA001-AC4F-418D-AE19-62706E023703}">
                      <ahyp:hlinkClr val="tx"/>
                    </a:ext>
                  </a:extLst>
                </a:hlinkClick>
              </a:rPr>
              <a:t>Flyer</a:t>
            </a:r>
            <a:r>
              <a:rPr lang="en-US" sz="1800">
                <a:solidFill>
                  <a:schemeClr val="dk1"/>
                </a:solidFill>
                <a:latin typeface="Calibri"/>
                <a:ea typeface="Calibri"/>
                <a:cs typeface="Calibri"/>
                <a:sym typeface="Calibri"/>
              </a:rPr>
              <a:t>      </a:t>
            </a:r>
            <a:r>
              <a:rPr lang="en-US" sz="1800" u="sng">
                <a:solidFill>
                  <a:schemeClr val="dk1"/>
                </a:solidFill>
                <a:latin typeface="Calibri"/>
                <a:ea typeface="Calibri"/>
                <a:cs typeface="Calibri"/>
                <a:sym typeface="Calibri"/>
                <a:hlinkClick r:id="rId7">
                  <a:extLst>
                    <a:ext uri="{A12FA001-AC4F-418D-AE19-62706E023703}">
                      <ahyp:hlinkClr val="tx"/>
                    </a:ext>
                  </a:extLst>
                </a:hlinkClick>
              </a:rPr>
              <a:t>Order Tickets</a:t>
            </a:r>
            <a:endParaRPr sz="1800">
              <a:solidFill>
                <a:schemeClr val="dk1"/>
              </a:solidFill>
              <a:latin typeface="Calibri"/>
              <a:ea typeface="Calibri"/>
              <a:cs typeface="Calibri"/>
              <a:sym typeface="Calibri"/>
            </a:endParaRPr>
          </a:p>
        </p:txBody>
      </p:sp>
    </p:spTree>
  </p:cSld>
  <p:clrMapOvr>
    <a:masterClrMapping/>
  </p:clrMapOvr>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7" name="Shape 227"/>
        <p:cNvGrpSpPr/>
        <p:nvPr/>
      </p:nvGrpSpPr>
      <p:grpSpPr>
        <a:xfrm>
          <a:off x="0" y="0"/>
          <a:ext cx="0" cy="0"/>
          <a:chOff x="0" y="0"/>
          <a:chExt cx="0" cy="0"/>
        </a:xfrm>
      </p:grpSpPr>
      <p:sp>
        <p:nvSpPr>
          <p:cNvPr id="228" name="Google Shape;228;p41"/>
          <p:cNvSpPr txBox="1"/>
          <p:nvPr>
            <p:ph type="title"/>
          </p:nvPr>
        </p:nvSpPr>
        <p:spPr>
          <a:xfrm>
            <a:off x="838200" y="365125"/>
            <a:ext cx="7140900" cy="1325700"/>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4400"/>
              <a:buFont typeface="Calibri"/>
              <a:buNone/>
            </a:pPr>
            <a:r>
              <a:rPr lang="en-US"/>
              <a:t>Seven Seas Cub Scout Fun Day</a:t>
            </a:r>
            <a:endParaRPr/>
          </a:p>
        </p:txBody>
      </p:sp>
      <p:pic>
        <p:nvPicPr>
          <p:cNvPr id="229" name="Google Shape;229;p41"/>
          <p:cNvPicPr preferRelativeResize="0"/>
          <p:nvPr/>
        </p:nvPicPr>
        <p:blipFill rotWithShape="1">
          <a:blip r:embed="rId3">
            <a:alphaModFix/>
          </a:blip>
          <a:srcRect b="0" l="0" r="0" t="0"/>
          <a:stretch/>
        </p:blipFill>
        <p:spPr>
          <a:xfrm>
            <a:off x="838200" y="1420225"/>
            <a:ext cx="9506262" cy="3364717"/>
          </a:xfrm>
          <a:prstGeom prst="rect">
            <a:avLst/>
          </a:prstGeom>
          <a:noFill/>
          <a:ln>
            <a:noFill/>
          </a:ln>
        </p:spPr>
      </p:pic>
      <p:sp>
        <p:nvSpPr>
          <p:cNvPr id="230" name="Google Shape;230;p41"/>
          <p:cNvSpPr txBox="1"/>
          <p:nvPr/>
        </p:nvSpPr>
        <p:spPr>
          <a:xfrm>
            <a:off x="1089764" y="4784942"/>
            <a:ext cx="5461200" cy="6465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800">
                <a:solidFill>
                  <a:schemeClr val="dk1"/>
                </a:solidFill>
                <a:latin typeface="Calibri"/>
                <a:ea typeface="Calibri"/>
                <a:cs typeface="Calibri"/>
                <a:sym typeface="Calibri"/>
              </a:rPr>
              <a:t>Links: </a:t>
            </a:r>
            <a:endParaRPr/>
          </a:p>
          <a:p>
            <a:pPr indent="0" lvl="0" marL="0" marR="0" rtl="0" algn="l">
              <a:spcBef>
                <a:spcPts val="0"/>
              </a:spcBef>
              <a:spcAft>
                <a:spcPts val="0"/>
              </a:spcAft>
              <a:buNone/>
            </a:pPr>
            <a:r>
              <a:rPr lang="en-US" sz="1800" u="sng">
                <a:solidFill>
                  <a:schemeClr val="dk1"/>
                </a:solidFill>
                <a:latin typeface="Calibri"/>
                <a:ea typeface="Calibri"/>
                <a:cs typeface="Calibri"/>
                <a:sym typeface="Calibri"/>
                <a:hlinkClick r:id="rId4">
                  <a:extLst>
                    <a:ext uri="{A12FA001-AC4F-418D-AE19-62706E023703}">
                      <ahyp:hlinkClr val="tx"/>
                    </a:ext>
                  </a:extLst>
                </a:hlinkClick>
              </a:rPr>
              <a:t>Information</a:t>
            </a:r>
            <a:r>
              <a:rPr lang="en-US" sz="1800">
                <a:solidFill>
                  <a:schemeClr val="dk1"/>
                </a:solidFill>
                <a:latin typeface="Calibri"/>
                <a:ea typeface="Calibri"/>
                <a:cs typeface="Calibri"/>
                <a:sym typeface="Calibri"/>
              </a:rPr>
              <a:t>     </a:t>
            </a:r>
            <a:r>
              <a:rPr lang="en-US" sz="1800" u="sng">
                <a:solidFill>
                  <a:schemeClr val="dk1"/>
                </a:solidFill>
                <a:latin typeface="Calibri"/>
                <a:ea typeface="Calibri"/>
                <a:cs typeface="Calibri"/>
                <a:sym typeface="Calibri"/>
                <a:hlinkClick r:id="rId5">
                  <a:extLst>
                    <a:ext uri="{A12FA001-AC4F-418D-AE19-62706E023703}">
                      <ahyp:hlinkClr val="tx"/>
                    </a:ext>
                  </a:extLst>
                </a:hlinkClick>
              </a:rPr>
              <a:t>Flyer</a:t>
            </a:r>
            <a:r>
              <a:rPr lang="en-US" sz="1800">
                <a:solidFill>
                  <a:schemeClr val="dk1"/>
                </a:solidFill>
                <a:latin typeface="Calibri"/>
                <a:ea typeface="Calibri"/>
                <a:cs typeface="Calibri"/>
                <a:sym typeface="Calibri"/>
              </a:rPr>
              <a:t>     </a:t>
            </a:r>
            <a:r>
              <a:rPr lang="en-US" sz="1800" u="sng">
                <a:solidFill>
                  <a:schemeClr val="dk1"/>
                </a:solidFill>
                <a:latin typeface="Calibri"/>
                <a:ea typeface="Calibri"/>
                <a:cs typeface="Calibri"/>
                <a:sym typeface="Calibri"/>
                <a:hlinkClick r:id="rId6">
                  <a:extLst>
                    <a:ext uri="{A12FA001-AC4F-418D-AE19-62706E023703}">
                      <ahyp:hlinkClr val="tx"/>
                    </a:ext>
                  </a:extLst>
                </a:hlinkClick>
              </a:rPr>
              <a:t>Leader Guide</a:t>
            </a:r>
            <a:r>
              <a:rPr lang="en-US" sz="1800">
                <a:solidFill>
                  <a:schemeClr val="dk1"/>
                </a:solidFill>
                <a:latin typeface="Calibri"/>
                <a:ea typeface="Calibri"/>
                <a:cs typeface="Calibri"/>
                <a:sym typeface="Calibri"/>
              </a:rPr>
              <a:t>     </a:t>
            </a:r>
            <a:r>
              <a:rPr lang="en-US" sz="1800" u="sng">
                <a:solidFill>
                  <a:schemeClr val="dk1"/>
                </a:solidFill>
                <a:latin typeface="Calibri"/>
                <a:ea typeface="Calibri"/>
                <a:cs typeface="Calibri"/>
                <a:sym typeface="Calibri"/>
                <a:hlinkClick r:id="rId7">
                  <a:extLst>
                    <a:ext uri="{A12FA001-AC4F-418D-AE19-62706E023703}">
                      <ahyp:hlinkClr val="tx"/>
                    </a:ext>
                  </a:extLst>
                </a:hlinkClick>
              </a:rPr>
              <a:t>Register</a:t>
            </a:r>
            <a:endParaRPr sz="1800">
              <a:solidFill>
                <a:schemeClr val="dk1"/>
              </a:solidFill>
              <a:latin typeface="Calibri"/>
              <a:ea typeface="Calibri"/>
              <a:cs typeface="Calibri"/>
              <a:sym typeface="Calibri"/>
            </a:endParaRPr>
          </a:p>
        </p:txBody>
      </p:sp>
    </p:spTree>
  </p:cSld>
  <p:clrMapOvr>
    <a:masterClrMapping/>
  </p:clrMapOvr>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4" name="Shape 234"/>
        <p:cNvGrpSpPr/>
        <p:nvPr/>
      </p:nvGrpSpPr>
      <p:grpSpPr>
        <a:xfrm>
          <a:off x="0" y="0"/>
          <a:ext cx="0" cy="0"/>
          <a:chOff x="0" y="0"/>
          <a:chExt cx="0" cy="0"/>
        </a:xfrm>
      </p:grpSpPr>
      <p:sp>
        <p:nvSpPr>
          <p:cNvPr id="235" name="Google Shape;235;p42"/>
          <p:cNvSpPr txBox="1"/>
          <p:nvPr>
            <p:ph idx="1" type="body"/>
          </p:nvPr>
        </p:nvSpPr>
        <p:spPr>
          <a:xfrm>
            <a:off x="147457" y="3200399"/>
            <a:ext cx="10417500" cy="3276600"/>
          </a:xfrm>
          <a:prstGeom prst="rect">
            <a:avLst/>
          </a:prstGeom>
          <a:noFill/>
          <a:ln>
            <a:noFill/>
          </a:ln>
        </p:spPr>
        <p:txBody>
          <a:bodyPr anchorCtr="0" anchor="t" bIns="45700" lIns="91425" spcFirstLastPara="1" rIns="91425" wrap="square" tIns="45700">
            <a:normAutofit/>
          </a:bodyPr>
          <a:lstStyle/>
          <a:p>
            <a:pPr indent="0" lvl="0" marL="0" marR="257175" rtl="0" algn="l">
              <a:lnSpc>
                <a:spcPct val="130000"/>
              </a:lnSpc>
              <a:spcBef>
                <a:spcPts val="0"/>
              </a:spcBef>
              <a:spcAft>
                <a:spcPts val="0"/>
              </a:spcAft>
              <a:buClr>
                <a:srgbClr val="333333"/>
              </a:buClr>
              <a:buSzPts val="1600"/>
              <a:buNone/>
            </a:pPr>
            <a:r>
              <a:rPr b="1" lang="en-US">
                <a:solidFill>
                  <a:srgbClr val="333333"/>
                </a:solidFill>
                <a:latin typeface="Helvetica Neue"/>
                <a:ea typeface="Helvetica Neue"/>
                <a:cs typeface="Helvetica Neue"/>
                <a:sym typeface="Helvetica Neue"/>
              </a:rPr>
              <a:t>Attend as a Pack, Den, or Individual</a:t>
            </a:r>
            <a:endParaRPr>
              <a:solidFill>
                <a:srgbClr val="002B38"/>
              </a:solidFill>
              <a:latin typeface="Arial"/>
              <a:ea typeface="Arial"/>
              <a:cs typeface="Arial"/>
              <a:sym typeface="Arial"/>
            </a:endParaRPr>
          </a:p>
          <a:p>
            <a:pPr indent="0" lvl="0" marL="0" marR="0" rtl="0" algn="l">
              <a:lnSpc>
                <a:spcPct val="130000"/>
              </a:lnSpc>
              <a:spcBef>
                <a:spcPts val="800"/>
              </a:spcBef>
              <a:spcAft>
                <a:spcPts val="0"/>
              </a:spcAft>
              <a:buClr>
                <a:schemeClr val="dk1"/>
              </a:buClr>
              <a:buSzPts val="1600"/>
              <a:buNone/>
            </a:pPr>
            <a:r>
              <a:rPr lang="en-US">
                <a:latin typeface="Helvetica Neue"/>
                <a:ea typeface="Helvetica Neue"/>
                <a:cs typeface="Helvetica Neue"/>
                <a:sym typeface="Helvetica Neue"/>
              </a:rPr>
              <a:t>Open to All Mayflower Council Webelos</a:t>
            </a:r>
            <a:endParaRPr>
              <a:latin typeface="Arial"/>
              <a:ea typeface="Arial"/>
              <a:cs typeface="Arial"/>
              <a:sym typeface="Arial"/>
            </a:endParaRPr>
          </a:p>
          <a:p>
            <a:pPr indent="0" lvl="0" marL="0" marR="0" rtl="0" algn="l">
              <a:lnSpc>
                <a:spcPct val="130000"/>
              </a:lnSpc>
              <a:spcBef>
                <a:spcPts val="800"/>
              </a:spcBef>
              <a:spcAft>
                <a:spcPts val="0"/>
              </a:spcAft>
              <a:buClr>
                <a:schemeClr val="dk1"/>
              </a:buClr>
              <a:buSzPts val="1600"/>
              <a:buNone/>
            </a:pPr>
            <a:r>
              <a:rPr lang="en-US">
                <a:latin typeface="Helvetica Neue"/>
                <a:ea typeface="Helvetica Neue"/>
                <a:cs typeface="Helvetica Neue"/>
                <a:sym typeface="Helvetica Neue"/>
              </a:rPr>
              <a:t>The weekend will focus on Cast Iron Chef, Camper, Webelos Walkabout and Outdoor Adventure.  If your Den has already completed an adventure, we encourage them to do it again and strengthen their skills.  Also, Webelos can complete Arrow of Light adventures.  </a:t>
            </a:r>
            <a:endParaRPr>
              <a:latin typeface="Arial"/>
              <a:ea typeface="Arial"/>
              <a:cs typeface="Arial"/>
              <a:sym typeface="Arial"/>
            </a:endParaRPr>
          </a:p>
          <a:p>
            <a:pPr indent="0" lvl="0" marL="0" marR="0" rtl="0" algn="l">
              <a:lnSpc>
                <a:spcPct val="130000"/>
              </a:lnSpc>
              <a:spcBef>
                <a:spcPts val="800"/>
              </a:spcBef>
              <a:spcAft>
                <a:spcPts val="0"/>
              </a:spcAft>
              <a:buClr>
                <a:schemeClr val="dk1"/>
              </a:buClr>
              <a:buSzPts val="1600"/>
              <a:buNone/>
            </a:pPr>
            <a:r>
              <a:rPr lang="en-US">
                <a:latin typeface="Helvetica Neue"/>
                <a:ea typeface="Helvetica Neue"/>
                <a:cs typeface="Helvetica Neue"/>
                <a:sym typeface="Helvetica Neue"/>
              </a:rPr>
              <a:t>Dens are welcome to arrive Friday night and camp.  Dinner of hot dogs and hamburgers will be provided on Saturday.  Check the leader’s guide for more details on schedule and meals for the weekend.</a:t>
            </a:r>
            <a:endParaRPr/>
          </a:p>
          <a:p>
            <a:pPr indent="0" lvl="0" marL="0" rtl="0" algn="l">
              <a:lnSpc>
                <a:spcPct val="130000"/>
              </a:lnSpc>
              <a:spcBef>
                <a:spcPts val="800"/>
              </a:spcBef>
              <a:spcAft>
                <a:spcPts val="0"/>
              </a:spcAft>
              <a:buClr>
                <a:schemeClr val="dk1"/>
              </a:buClr>
              <a:buSzPts val="1600"/>
              <a:buNone/>
            </a:pPr>
            <a:r>
              <a:rPr lang="en-US">
                <a:latin typeface="Helvetica Neue"/>
                <a:ea typeface="Helvetica Neue"/>
                <a:cs typeface="Helvetica Neue"/>
                <a:sym typeface="Helvetica Neue"/>
              </a:rPr>
              <a:t>Event Flyer: </a:t>
            </a:r>
            <a:r>
              <a:rPr lang="en-US" u="sng">
                <a:solidFill>
                  <a:schemeClr val="hlink"/>
                </a:solidFill>
                <a:hlinkClick r:id="rId3"/>
              </a:rPr>
              <a:t>https://scoutingevent.com/?ORgKey=BSA251&amp;calendarID=322609</a:t>
            </a:r>
            <a:endParaRPr>
              <a:latin typeface="Helvetica Neue"/>
              <a:ea typeface="Helvetica Neue"/>
              <a:cs typeface="Helvetica Neue"/>
              <a:sym typeface="Helvetica Neue"/>
            </a:endParaRPr>
          </a:p>
        </p:txBody>
      </p:sp>
      <p:sp>
        <p:nvSpPr>
          <p:cNvPr id="236" name="Google Shape;236;p42"/>
          <p:cNvSpPr txBox="1"/>
          <p:nvPr>
            <p:ph idx="4294967295" type="body"/>
          </p:nvPr>
        </p:nvSpPr>
        <p:spPr>
          <a:xfrm>
            <a:off x="3840480" y="746125"/>
            <a:ext cx="8102700" cy="1832400"/>
          </a:xfrm>
          <a:prstGeom prst="rect">
            <a:avLst/>
          </a:prstGeom>
          <a:noFill/>
          <a:ln>
            <a:noFill/>
          </a:ln>
        </p:spPr>
        <p:txBody>
          <a:bodyPr anchorCtr="0" anchor="t" bIns="45700" lIns="91425" spcFirstLastPara="1" rIns="91425" wrap="square" tIns="45700">
            <a:normAutofit/>
          </a:bodyPr>
          <a:lstStyle/>
          <a:p>
            <a:pPr indent="0" lvl="0" marL="0" rtl="0" algn="ctr">
              <a:lnSpc>
                <a:spcPct val="90000"/>
              </a:lnSpc>
              <a:spcBef>
                <a:spcPts val="0"/>
              </a:spcBef>
              <a:spcAft>
                <a:spcPts val="0"/>
              </a:spcAft>
              <a:buClr>
                <a:srgbClr val="002060"/>
              </a:buClr>
              <a:buSzPts val="4400"/>
              <a:buNone/>
            </a:pPr>
            <a:r>
              <a:rPr b="1" lang="en-US" sz="4400">
                <a:solidFill>
                  <a:srgbClr val="002060"/>
                </a:solidFill>
              </a:rPr>
              <a:t>Webelos Woods</a:t>
            </a:r>
            <a:endParaRPr/>
          </a:p>
          <a:p>
            <a:pPr indent="0" lvl="0" marL="0" rtl="0" algn="ctr">
              <a:lnSpc>
                <a:spcPct val="90000"/>
              </a:lnSpc>
              <a:spcBef>
                <a:spcPts val="1000"/>
              </a:spcBef>
              <a:spcAft>
                <a:spcPts val="0"/>
              </a:spcAft>
              <a:buClr>
                <a:srgbClr val="C00000"/>
              </a:buClr>
              <a:buSzPts val="3600"/>
              <a:buNone/>
            </a:pPr>
            <a:r>
              <a:rPr b="1" lang="en-US" sz="3600">
                <a:solidFill>
                  <a:srgbClr val="C00000"/>
                </a:solidFill>
              </a:rPr>
              <a:t>September 25, 2021</a:t>
            </a:r>
            <a:endParaRPr/>
          </a:p>
        </p:txBody>
      </p:sp>
      <p:sp>
        <p:nvSpPr>
          <p:cNvPr id="237" name="Google Shape;237;p42"/>
          <p:cNvSpPr txBox="1"/>
          <p:nvPr>
            <p:ph idx="4" type="body"/>
          </p:nvPr>
        </p:nvSpPr>
        <p:spPr>
          <a:xfrm>
            <a:off x="7148169" y="2731400"/>
            <a:ext cx="4867800" cy="316200"/>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0"/>
              </a:spcBef>
              <a:spcAft>
                <a:spcPts val="0"/>
              </a:spcAft>
              <a:buClr>
                <a:srgbClr val="005969"/>
              </a:buClr>
              <a:buSzPts val="1800"/>
              <a:buNone/>
            </a:pPr>
            <a:r>
              <a:rPr b="1" lang="en-US" sz="1800" u="sng">
                <a:solidFill>
                  <a:srgbClr val="005969"/>
                </a:solidFill>
                <a:latin typeface="Arial"/>
                <a:ea typeface="Arial"/>
                <a:cs typeface="Arial"/>
                <a:sym typeface="Arial"/>
                <a:hlinkClick r:id="rId4">
                  <a:extLst>
                    <a:ext uri="{A12FA001-AC4F-418D-AE19-62706E023703}">
                      <ahyp:hlinkClr val="tx"/>
                    </a:ext>
                  </a:extLst>
                </a:hlinkClick>
              </a:rPr>
              <a:t> </a:t>
            </a:r>
            <a:r>
              <a:rPr lang="en-US" sz="1600" u="sng">
                <a:solidFill>
                  <a:srgbClr val="005969"/>
                </a:solidFill>
                <a:latin typeface="Arial"/>
                <a:ea typeface="Arial"/>
                <a:cs typeface="Arial"/>
                <a:sym typeface="Arial"/>
                <a:hlinkClick r:id="rId5">
                  <a:extLst>
                    <a:ext uri="{A12FA001-AC4F-418D-AE19-62706E023703}">
                      <ahyp:hlinkClr val="tx"/>
                    </a:ext>
                  </a:extLst>
                </a:hlinkClick>
              </a:rPr>
              <a:t>https://scoutingevent.com/251-Webeloswoods2021</a:t>
            </a:r>
            <a:endParaRPr sz="1600"/>
          </a:p>
        </p:txBody>
      </p:sp>
      <p:pic>
        <p:nvPicPr>
          <p:cNvPr descr="Webelos Woods - Green Mountain Council" id="238" name="Google Shape;238;p42"/>
          <p:cNvPicPr preferRelativeResize="0"/>
          <p:nvPr/>
        </p:nvPicPr>
        <p:blipFill rotWithShape="1">
          <a:blip r:embed="rId6">
            <a:alphaModFix/>
          </a:blip>
          <a:srcRect b="0" l="0" r="0" t="0"/>
          <a:stretch/>
        </p:blipFill>
        <p:spPr>
          <a:xfrm>
            <a:off x="291149" y="746125"/>
            <a:ext cx="2874082" cy="2301392"/>
          </a:xfrm>
          <a:prstGeom prst="rect">
            <a:avLst/>
          </a:prstGeom>
          <a:noFill/>
          <a:ln>
            <a:noFill/>
          </a:ln>
        </p:spPr>
      </p:pic>
      <p:pic>
        <p:nvPicPr>
          <p:cNvPr id="239" name="Google Shape;239;p42"/>
          <p:cNvPicPr preferRelativeResize="0"/>
          <p:nvPr/>
        </p:nvPicPr>
        <p:blipFill rotWithShape="1">
          <a:blip r:embed="rId7">
            <a:alphaModFix/>
          </a:blip>
          <a:srcRect b="0" l="0" r="0" t="0"/>
          <a:stretch/>
        </p:blipFill>
        <p:spPr>
          <a:xfrm>
            <a:off x="10564837" y="3176168"/>
            <a:ext cx="1268291" cy="1268632"/>
          </a:xfrm>
          <a:prstGeom prst="rect">
            <a:avLst/>
          </a:prstGeom>
          <a:noFill/>
          <a:ln>
            <a:noFill/>
          </a:ln>
        </p:spPr>
      </p:pic>
    </p:spTree>
  </p:cSld>
  <p:clrMapOvr>
    <a:masterClrMapping/>
  </p:clrMapOvr>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3" name="Shape 243"/>
        <p:cNvGrpSpPr/>
        <p:nvPr/>
      </p:nvGrpSpPr>
      <p:grpSpPr>
        <a:xfrm>
          <a:off x="0" y="0"/>
          <a:ext cx="0" cy="0"/>
          <a:chOff x="0" y="0"/>
          <a:chExt cx="0" cy="0"/>
        </a:xfrm>
      </p:grpSpPr>
      <p:pic>
        <p:nvPicPr>
          <p:cNvPr id="244" name="Google Shape;244;p43"/>
          <p:cNvPicPr preferRelativeResize="0"/>
          <p:nvPr/>
        </p:nvPicPr>
        <p:blipFill rotWithShape="1">
          <a:blip r:embed="rId3">
            <a:alphaModFix/>
          </a:blip>
          <a:srcRect b="0" l="0" r="0" t="0"/>
          <a:stretch/>
        </p:blipFill>
        <p:spPr>
          <a:xfrm>
            <a:off x="813148" y="701196"/>
            <a:ext cx="9796398" cy="4220582"/>
          </a:xfrm>
          <a:prstGeom prst="rect">
            <a:avLst/>
          </a:prstGeom>
          <a:noFill/>
          <a:ln>
            <a:noFill/>
          </a:ln>
        </p:spPr>
      </p:pic>
      <p:sp>
        <p:nvSpPr>
          <p:cNvPr id="245" name="Google Shape;245;p43"/>
          <p:cNvSpPr txBox="1"/>
          <p:nvPr/>
        </p:nvSpPr>
        <p:spPr>
          <a:xfrm>
            <a:off x="1027134" y="5386192"/>
            <a:ext cx="2981100" cy="3693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800" u="sng">
                <a:solidFill>
                  <a:schemeClr val="dk1"/>
                </a:solidFill>
                <a:latin typeface="Calibri"/>
                <a:ea typeface="Calibri"/>
                <a:cs typeface="Calibri"/>
                <a:sym typeface="Calibri"/>
                <a:hlinkClick r:id="rId4">
                  <a:extLst>
                    <a:ext uri="{A12FA001-AC4F-418D-AE19-62706E023703}">
                      <ahyp:hlinkClr val="tx"/>
                    </a:ext>
                  </a:extLst>
                </a:hlinkClick>
              </a:rPr>
              <a:t>Information</a:t>
            </a:r>
            <a:r>
              <a:rPr lang="en-US" sz="1800">
                <a:solidFill>
                  <a:schemeClr val="dk1"/>
                </a:solidFill>
                <a:latin typeface="Calibri"/>
                <a:ea typeface="Calibri"/>
                <a:cs typeface="Calibri"/>
                <a:sym typeface="Calibri"/>
              </a:rPr>
              <a:t>       </a:t>
            </a:r>
            <a:r>
              <a:rPr lang="en-US" sz="1800" u="sng">
                <a:solidFill>
                  <a:schemeClr val="dk1"/>
                </a:solidFill>
                <a:latin typeface="Calibri"/>
                <a:ea typeface="Calibri"/>
                <a:cs typeface="Calibri"/>
                <a:sym typeface="Calibri"/>
                <a:hlinkClick r:id="rId5">
                  <a:extLst>
                    <a:ext uri="{A12FA001-AC4F-418D-AE19-62706E023703}">
                      <ahyp:hlinkClr val="tx"/>
                    </a:ext>
                  </a:extLst>
                </a:hlinkClick>
              </a:rPr>
              <a:t>Register</a:t>
            </a:r>
            <a:endParaRPr sz="1800">
              <a:solidFill>
                <a:schemeClr val="dk1"/>
              </a:solidFill>
              <a:latin typeface="Calibri"/>
              <a:ea typeface="Calibri"/>
              <a:cs typeface="Calibri"/>
              <a:sym typeface="Calibri"/>
            </a:endParaRPr>
          </a:p>
        </p:txBody>
      </p:sp>
    </p:spTree>
  </p:cSld>
  <p:clrMapOvr>
    <a:masterClrMapping/>
  </p:clrMapOvr>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9" name="Shape 249"/>
        <p:cNvGrpSpPr/>
        <p:nvPr/>
      </p:nvGrpSpPr>
      <p:grpSpPr>
        <a:xfrm>
          <a:off x="0" y="0"/>
          <a:ext cx="0" cy="0"/>
          <a:chOff x="0" y="0"/>
          <a:chExt cx="0" cy="0"/>
        </a:xfrm>
      </p:grpSpPr>
      <p:sp>
        <p:nvSpPr>
          <p:cNvPr id="250" name="Google Shape;250;p44"/>
          <p:cNvSpPr txBox="1"/>
          <p:nvPr>
            <p:ph type="title"/>
          </p:nvPr>
        </p:nvSpPr>
        <p:spPr>
          <a:xfrm>
            <a:off x="609600" y="533400"/>
            <a:ext cx="10972800" cy="914400"/>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4400"/>
              <a:buFont typeface="Calibri"/>
              <a:buNone/>
            </a:pPr>
            <a:r>
              <a:rPr lang="en-US"/>
              <a:t>Ground Patrol Search (GPS) Camporee</a:t>
            </a:r>
            <a:endParaRPr/>
          </a:p>
        </p:txBody>
      </p:sp>
      <p:pic>
        <p:nvPicPr>
          <p:cNvPr id="251" name="Google Shape;251;p44"/>
          <p:cNvPicPr preferRelativeResize="0"/>
          <p:nvPr/>
        </p:nvPicPr>
        <p:blipFill rotWithShape="1">
          <a:blip r:embed="rId3">
            <a:alphaModFix/>
          </a:blip>
          <a:srcRect b="0" l="0" r="0" t="0"/>
          <a:stretch/>
        </p:blipFill>
        <p:spPr>
          <a:xfrm>
            <a:off x="838200" y="1511822"/>
            <a:ext cx="8527268" cy="3410907"/>
          </a:xfrm>
          <a:prstGeom prst="rect">
            <a:avLst/>
          </a:prstGeom>
          <a:noFill/>
          <a:ln>
            <a:noFill/>
          </a:ln>
        </p:spPr>
      </p:pic>
      <p:sp>
        <p:nvSpPr>
          <p:cNvPr id="252" name="Google Shape;252;p44"/>
          <p:cNvSpPr txBox="1"/>
          <p:nvPr/>
        </p:nvSpPr>
        <p:spPr>
          <a:xfrm>
            <a:off x="9607463" y="1962831"/>
            <a:ext cx="1841400" cy="9234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800" u="sng">
                <a:solidFill>
                  <a:schemeClr val="dk1"/>
                </a:solidFill>
                <a:latin typeface="Calibri"/>
                <a:ea typeface="Calibri"/>
                <a:cs typeface="Calibri"/>
                <a:sym typeface="Calibri"/>
                <a:hlinkClick r:id="rId4">
                  <a:extLst>
                    <a:ext uri="{A12FA001-AC4F-418D-AE19-62706E023703}">
                      <ahyp:hlinkClr val="tx"/>
                    </a:ext>
                  </a:extLst>
                </a:hlinkClick>
              </a:rPr>
              <a:t>Flyer</a:t>
            </a:r>
            <a:endParaRPr sz="1800">
              <a:solidFill>
                <a:schemeClr val="dk1"/>
              </a:solidFill>
              <a:latin typeface="Calibri"/>
              <a:ea typeface="Calibri"/>
              <a:cs typeface="Calibri"/>
              <a:sym typeface="Calibri"/>
            </a:endParaRPr>
          </a:p>
          <a:p>
            <a:pPr indent="0" lvl="0" marL="0" marR="0" rtl="0" algn="l">
              <a:spcBef>
                <a:spcPts val="0"/>
              </a:spcBef>
              <a:spcAft>
                <a:spcPts val="0"/>
              </a:spcAft>
              <a:buNone/>
            </a:pPr>
            <a:r>
              <a:rPr lang="en-US" sz="1800" u="sng">
                <a:solidFill>
                  <a:schemeClr val="dk1"/>
                </a:solidFill>
                <a:latin typeface="Calibri"/>
                <a:ea typeface="Calibri"/>
                <a:cs typeface="Calibri"/>
                <a:sym typeface="Calibri"/>
                <a:hlinkClick r:id="rId5">
                  <a:extLst>
                    <a:ext uri="{A12FA001-AC4F-418D-AE19-62706E023703}">
                      <ahyp:hlinkClr val="tx"/>
                    </a:ext>
                  </a:extLst>
                </a:hlinkClick>
              </a:rPr>
              <a:t>Leader Guide</a:t>
            </a:r>
            <a:endParaRPr sz="1800">
              <a:solidFill>
                <a:schemeClr val="dk1"/>
              </a:solidFill>
              <a:latin typeface="Calibri"/>
              <a:ea typeface="Calibri"/>
              <a:cs typeface="Calibri"/>
              <a:sym typeface="Calibri"/>
            </a:endParaRPr>
          </a:p>
          <a:p>
            <a:pPr indent="0" lvl="0" marL="0" marR="0" rtl="0" algn="l">
              <a:spcBef>
                <a:spcPts val="0"/>
              </a:spcBef>
              <a:spcAft>
                <a:spcPts val="0"/>
              </a:spcAft>
              <a:buNone/>
            </a:pPr>
            <a:r>
              <a:rPr lang="en-US" sz="1800" u="sng">
                <a:solidFill>
                  <a:schemeClr val="dk1"/>
                </a:solidFill>
                <a:latin typeface="Calibri"/>
                <a:ea typeface="Calibri"/>
                <a:cs typeface="Calibri"/>
                <a:sym typeface="Calibri"/>
                <a:hlinkClick r:id="rId6">
                  <a:extLst>
                    <a:ext uri="{A12FA001-AC4F-418D-AE19-62706E023703}">
                      <ahyp:hlinkClr val="tx"/>
                    </a:ext>
                  </a:extLst>
                </a:hlinkClick>
              </a:rPr>
              <a:t>Register</a:t>
            </a:r>
            <a:endParaRPr sz="1800">
              <a:solidFill>
                <a:schemeClr val="dk1"/>
              </a:solidFill>
              <a:latin typeface="Calibri"/>
              <a:ea typeface="Calibri"/>
              <a:cs typeface="Calibri"/>
              <a:sym typeface="Calibri"/>
            </a:endParaRPr>
          </a:p>
        </p:txBody>
      </p:sp>
      <p:sp>
        <p:nvSpPr>
          <p:cNvPr id="253" name="Google Shape;253;p44"/>
          <p:cNvSpPr txBox="1"/>
          <p:nvPr/>
        </p:nvSpPr>
        <p:spPr>
          <a:xfrm>
            <a:off x="9607463" y="1511822"/>
            <a:ext cx="1474200" cy="3693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800">
                <a:solidFill>
                  <a:schemeClr val="dk1"/>
                </a:solidFill>
                <a:latin typeface="Calibri"/>
                <a:ea typeface="Calibri"/>
                <a:cs typeface="Calibri"/>
                <a:sym typeface="Calibri"/>
              </a:rPr>
              <a:t>LINKS:</a:t>
            </a:r>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2" name="Shape 82"/>
        <p:cNvGrpSpPr/>
        <p:nvPr/>
      </p:nvGrpSpPr>
      <p:grpSpPr>
        <a:xfrm>
          <a:off x="0" y="0"/>
          <a:ext cx="0" cy="0"/>
          <a:chOff x="0" y="0"/>
          <a:chExt cx="0" cy="0"/>
        </a:xfrm>
      </p:grpSpPr>
      <p:sp>
        <p:nvSpPr>
          <p:cNvPr id="83" name="Google Shape;83;p18"/>
          <p:cNvSpPr txBox="1"/>
          <p:nvPr>
            <p:ph type="title"/>
          </p:nvPr>
        </p:nvSpPr>
        <p:spPr>
          <a:xfrm>
            <a:off x="609600" y="533400"/>
            <a:ext cx="10972800" cy="914400"/>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None/>
            </a:pPr>
            <a:r>
              <a:rPr lang="en-US"/>
              <a:t>Please sign in</a:t>
            </a:r>
            <a:endParaRPr/>
          </a:p>
        </p:txBody>
      </p:sp>
      <p:sp>
        <p:nvSpPr>
          <p:cNvPr id="84" name="Google Shape;84;p18"/>
          <p:cNvSpPr txBox="1"/>
          <p:nvPr>
            <p:ph idx="1" type="body"/>
          </p:nvPr>
        </p:nvSpPr>
        <p:spPr>
          <a:xfrm>
            <a:off x="609600" y="1600201"/>
            <a:ext cx="10972800" cy="3809999"/>
          </a:xfrm>
          <a:prstGeom prst="rect">
            <a:avLst/>
          </a:prstGeom>
          <a:noFill/>
          <a:ln>
            <a:noFill/>
          </a:ln>
        </p:spPr>
        <p:txBody>
          <a:bodyPr anchorCtr="0" anchor="t" bIns="45700" lIns="91425" spcFirstLastPara="1" rIns="91425" wrap="square" tIns="45700">
            <a:noAutofit/>
          </a:bodyPr>
          <a:lstStyle/>
          <a:p>
            <a:pPr indent="-342900" lvl="0" marL="342900" rtl="0" algn="l">
              <a:spcBef>
                <a:spcPts val="0"/>
              </a:spcBef>
              <a:spcAft>
                <a:spcPts val="0"/>
              </a:spcAft>
              <a:buClr>
                <a:schemeClr val="dk1"/>
              </a:buClr>
              <a:buSzPts val="3200"/>
              <a:buChar char="•"/>
            </a:pPr>
            <a:r>
              <a:rPr lang="en-US"/>
              <a:t>It helps us understand how we are doing and how we can improve your experience.</a:t>
            </a:r>
            <a:endParaRPr/>
          </a:p>
          <a:p>
            <a:pPr indent="-139700" lvl="0" marL="342900" rtl="0" algn="l">
              <a:spcBef>
                <a:spcPts val="640"/>
              </a:spcBef>
              <a:spcAft>
                <a:spcPts val="0"/>
              </a:spcAft>
              <a:buClr>
                <a:schemeClr val="dk1"/>
              </a:buClr>
              <a:buSzPts val="3200"/>
              <a:buNone/>
            </a:pPr>
            <a:r>
              <a:t/>
            </a:r>
            <a:endParaRPr/>
          </a:p>
          <a:p>
            <a:pPr indent="0" lvl="0" marL="457200" rtl="0" algn="l">
              <a:spcBef>
                <a:spcPts val="640"/>
              </a:spcBef>
              <a:spcAft>
                <a:spcPts val="0"/>
              </a:spcAft>
              <a:buNone/>
            </a:pPr>
            <a:r>
              <a:rPr lang="en-US" u="sng">
                <a:solidFill>
                  <a:schemeClr val="hlink"/>
                </a:solidFill>
                <a:highlight>
                  <a:schemeClr val="lt1"/>
                </a:highlight>
                <a:hlinkClick r:id="rId3"/>
              </a:rPr>
              <a:t>https://forms.gle/SkVPD8VfwzyvfH8v8</a:t>
            </a:r>
            <a:endParaRPr>
              <a:highlight>
                <a:schemeClr val="lt1"/>
              </a:highlight>
            </a:endParaRPr>
          </a:p>
          <a:p>
            <a:pPr indent="-139700" lvl="0" marL="342900" rtl="0" algn="l">
              <a:spcBef>
                <a:spcPts val="640"/>
              </a:spcBef>
              <a:spcAft>
                <a:spcPts val="0"/>
              </a:spcAft>
              <a:buClr>
                <a:schemeClr val="dk1"/>
              </a:buClr>
              <a:buSzPts val="3200"/>
              <a:buNone/>
            </a:pPr>
            <a:r>
              <a:t/>
            </a:r>
            <a:endParaRPr>
              <a:highlight>
                <a:srgbClr val="FFFF00"/>
              </a:highlight>
            </a:endParaRPr>
          </a:p>
        </p:txBody>
      </p:sp>
      <p:pic>
        <p:nvPicPr>
          <p:cNvPr id="85" name="Google Shape;85;p18"/>
          <p:cNvPicPr preferRelativeResize="0"/>
          <p:nvPr/>
        </p:nvPicPr>
        <p:blipFill>
          <a:blip r:embed="rId4">
            <a:alphaModFix/>
          </a:blip>
          <a:stretch>
            <a:fillRect/>
          </a:stretch>
        </p:blipFill>
        <p:spPr>
          <a:xfrm>
            <a:off x="8971525" y="2710524"/>
            <a:ext cx="1906775" cy="1911450"/>
          </a:xfrm>
          <a:prstGeom prst="rect">
            <a:avLst/>
          </a:prstGeom>
          <a:noFill/>
          <a:ln>
            <a:noFill/>
          </a:ln>
        </p:spPr>
      </p:pic>
    </p:spTree>
  </p:cSld>
  <p:clrMapOvr>
    <a:masterClrMapping/>
  </p:clrMapOvr>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7" name="Shape 257"/>
        <p:cNvGrpSpPr/>
        <p:nvPr/>
      </p:nvGrpSpPr>
      <p:grpSpPr>
        <a:xfrm>
          <a:off x="0" y="0"/>
          <a:ext cx="0" cy="0"/>
          <a:chOff x="0" y="0"/>
          <a:chExt cx="0" cy="0"/>
        </a:xfrm>
      </p:grpSpPr>
      <p:sp>
        <p:nvSpPr>
          <p:cNvPr id="258" name="Google Shape;258;p45"/>
          <p:cNvSpPr txBox="1"/>
          <p:nvPr>
            <p:ph idx="1" type="body"/>
          </p:nvPr>
        </p:nvSpPr>
        <p:spPr>
          <a:xfrm>
            <a:off x="147457" y="3200399"/>
            <a:ext cx="10417500" cy="3903900"/>
          </a:xfrm>
          <a:prstGeom prst="rect">
            <a:avLst/>
          </a:prstGeom>
          <a:noFill/>
          <a:ln>
            <a:noFill/>
          </a:ln>
        </p:spPr>
        <p:txBody>
          <a:bodyPr anchorCtr="0" anchor="t" bIns="45700" lIns="91425" spcFirstLastPara="1" rIns="91425" wrap="square" tIns="45700">
            <a:normAutofit/>
          </a:bodyPr>
          <a:lstStyle/>
          <a:p>
            <a:pPr indent="0" lvl="0" marL="0" marR="257175" rtl="0" algn="l">
              <a:lnSpc>
                <a:spcPct val="130000"/>
              </a:lnSpc>
              <a:spcBef>
                <a:spcPts val="0"/>
              </a:spcBef>
              <a:spcAft>
                <a:spcPts val="0"/>
              </a:spcAft>
              <a:buClr>
                <a:srgbClr val="333333"/>
              </a:buClr>
              <a:buSzPts val="1600"/>
              <a:buNone/>
            </a:pPr>
            <a:r>
              <a:rPr b="1" lang="en-US">
                <a:solidFill>
                  <a:srgbClr val="333333"/>
                </a:solidFill>
                <a:latin typeface="Helvetica Neue"/>
                <a:ea typeface="Helvetica Neue"/>
                <a:cs typeface="Helvetica Neue"/>
                <a:sym typeface="Helvetica Neue"/>
              </a:rPr>
              <a:t>USAF SERE (Survival, Evasion, Resistance and Escape) Training For Scouts - We have been approached by a USAF Recruiter regarding a Scout version of their SERE Training they would like to offer.  The program would be geared toward Scouts and Venturers 14 years old and above (Venturers up to 20).  In order to move forward, we would like to see what the interest level would be from our Scouts.  There would be a cost to cover meals Scouts would prepare.</a:t>
            </a:r>
            <a:endParaRPr/>
          </a:p>
          <a:p>
            <a:pPr indent="0" lvl="0" marL="0" marR="257175" rtl="0" algn="l">
              <a:lnSpc>
                <a:spcPct val="130000"/>
              </a:lnSpc>
              <a:spcBef>
                <a:spcPts val="800"/>
              </a:spcBef>
              <a:spcAft>
                <a:spcPts val="0"/>
              </a:spcAft>
              <a:buClr>
                <a:schemeClr val="dk1"/>
              </a:buClr>
              <a:buSzPts val="1600"/>
              <a:buNone/>
            </a:pPr>
            <a:r>
              <a:t/>
            </a:r>
            <a:endParaRPr b="1">
              <a:solidFill>
                <a:srgbClr val="333333"/>
              </a:solidFill>
              <a:latin typeface="Helvetica Neue"/>
              <a:ea typeface="Helvetica Neue"/>
              <a:cs typeface="Helvetica Neue"/>
              <a:sym typeface="Helvetica Neue"/>
            </a:endParaRPr>
          </a:p>
          <a:p>
            <a:pPr indent="0" lvl="0" marL="0" marR="257175" rtl="0" algn="l">
              <a:lnSpc>
                <a:spcPct val="130000"/>
              </a:lnSpc>
              <a:spcBef>
                <a:spcPts val="800"/>
              </a:spcBef>
              <a:spcAft>
                <a:spcPts val="0"/>
              </a:spcAft>
              <a:buClr>
                <a:srgbClr val="333333"/>
              </a:buClr>
              <a:buSzPts val="1600"/>
              <a:buNone/>
            </a:pPr>
            <a:r>
              <a:rPr b="1" lang="en-US">
                <a:solidFill>
                  <a:srgbClr val="333333"/>
                </a:solidFill>
                <a:latin typeface="Helvetica Neue"/>
                <a:ea typeface="Helvetica Neue"/>
                <a:cs typeface="Helvetica Neue"/>
                <a:sym typeface="Helvetica Neue"/>
              </a:rPr>
              <a:t>They offer several options, but we are considering an Arctic Survival program during a Freezeout.  Please rank which your scouts would be interested in.</a:t>
            </a:r>
            <a:endParaRPr>
              <a:latin typeface="Arial"/>
              <a:ea typeface="Arial"/>
              <a:cs typeface="Arial"/>
              <a:sym typeface="Arial"/>
            </a:endParaRPr>
          </a:p>
        </p:txBody>
      </p:sp>
      <p:sp>
        <p:nvSpPr>
          <p:cNvPr id="259" name="Google Shape;259;p45"/>
          <p:cNvSpPr txBox="1"/>
          <p:nvPr>
            <p:ph idx="4294967295" type="body"/>
          </p:nvPr>
        </p:nvSpPr>
        <p:spPr>
          <a:xfrm>
            <a:off x="3840480" y="746125"/>
            <a:ext cx="8102700" cy="1832400"/>
          </a:xfrm>
          <a:prstGeom prst="rect">
            <a:avLst/>
          </a:prstGeom>
          <a:noFill/>
          <a:ln>
            <a:noFill/>
          </a:ln>
        </p:spPr>
        <p:txBody>
          <a:bodyPr anchorCtr="0" anchor="t" bIns="45700" lIns="91425" spcFirstLastPara="1" rIns="91425" wrap="square" tIns="45700">
            <a:normAutofit/>
          </a:bodyPr>
          <a:lstStyle/>
          <a:p>
            <a:pPr indent="0" lvl="0" marL="0" rtl="0" algn="ctr">
              <a:lnSpc>
                <a:spcPct val="90000"/>
              </a:lnSpc>
              <a:spcBef>
                <a:spcPts val="0"/>
              </a:spcBef>
              <a:spcAft>
                <a:spcPts val="0"/>
              </a:spcAft>
              <a:buClr>
                <a:srgbClr val="002060"/>
              </a:buClr>
              <a:buSzPts val="4400"/>
              <a:buNone/>
            </a:pPr>
            <a:r>
              <a:rPr b="1" lang="en-US" sz="4400">
                <a:solidFill>
                  <a:srgbClr val="002060"/>
                </a:solidFill>
              </a:rPr>
              <a:t>USAF SERE TRAINING SURVEY</a:t>
            </a:r>
            <a:endParaRPr/>
          </a:p>
          <a:p>
            <a:pPr indent="0" lvl="0" marL="0" rtl="0" algn="ctr">
              <a:lnSpc>
                <a:spcPct val="90000"/>
              </a:lnSpc>
              <a:spcBef>
                <a:spcPts val="1000"/>
              </a:spcBef>
              <a:spcAft>
                <a:spcPts val="0"/>
              </a:spcAft>
              <a:buClr>
                <a:srgbClr val="C00000"/>
              </a:buClr>
              <a:buSzPts val="3600"/>
              <a:buNone/>
            </a:pPr>
            <a:r>
              <a:rPr b="1" lang="en-US" sz="3600">
                <a:solidFill>
                  <a:srgbClr val="C00000"/>
                </a:solidFill>
              </a:rPr>
              <a:t>Date TBD</a:t>
            </a:r>
            <a:endParaRPr/>
          </a:p>
        </p:txBody>
      </p:sp>
      <p:sp>
        <p:nvSpPr>
          <p:cNvPr id="260" name="Google Shape;260;p45"/>
          <p:cNvSpPr txBox="1"/>
          <p:nvPr>
            <p:ph idx="4" type="body"/>
          </p:nvPr>
        </p:nvSpPr>
        <p:spPr>
          <a:xfrm>
            <a:off x="7148169" y="2731400"/>
            <a:ext cx="4867800" cy="316200"/>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0"/>
              </a:spcBef>
              <a:spcAft>
                <a:spcPts val="0"/>
              </a:spcAft>
              <a:buClr>
                <a:srgbClr val="005969"/>
              </a:buClr>
              <a:buSzPts val="1800"/>
              <a:buNone/>
            </a:pPr>
            <a:r>
              <a:rPr b="1" lang="en-US" sz="1800" u="sng">
                <a:solidFill>
                  <a:srgbClr val="005969"/>
                </a:solidFill>
                <a:latin typeface="Arial"/>
                <a:ea typeface="Arial"/>
                <a:cs typeface="Arial"/>
                <a:sym typeface="Arial"/>
              </a:rPr>
              <a:t>https://forms.gle/UVykUXw7h63RWxXA9</a:t>
            </a:r>
            <a:endParaRPr sz="1600"/>
          </a:p>
        </p:txBody>
      </p:sp>
      <p:sp>
        <p:nvSpPr>
          <p:cNvPr id="261" name="Google Shape;261;p45"/>
          <p:cNvSpPr/>
          <p:nvPr>
            <p:ph idx="3" type="pic"/>
          </p:nvPr>
        </p:nvSpPr>
        <p:spPr>
          <a:xfrm>
            <a:off x="10464164" y="3429000"/>
            <a:ext cx="1436700" cy="1227000"/>
          </a:xfrm>
          <a:prstGeom prst="rect">
            <a:avLst/>
          </a:prstGeom>
          <a:noFill/>
          <a:ln>
            <a:noFill/>
          </a:ln>
        </p:spPr>
      </p:sp>
      <p:pic>
        <p:nvPicPr>
          <p:cNvPr descr="USAF SERE Training Patch | Air Force SERE School Patch" id="262" name="Google Shape;262;p45"/>
          <p:cNvPicPr preferRelativeResize="0"/>
          <p:nvPr/>
        </p:nvPicPr>
        <p:blipFill rotWithShape="1">
          <a:blip r:embed="rId3">
            <a:alphaModFix/>
          </a:blip>
          <a:srcRect b="0" l="0" r="0" t="0"/>
          <a:stretch/>
        </p:blipFill>
        <p:spPr>
          <a:xfrm>
            <a:off x="147457" y="678326"/>
            <a:ext cx="2497269" cy="2497269"/>
          </a:xfrm>
          <a:prstGeom prst="rect">
            <a:avLst/>
          </a:prstGeom>
          <a:noFill/>
          <a:ln>
            <a:noFill/>
          </a:ln>
        </p:spPr>
      </p:pic>
      <p:pic>
        <p:nvPicPr>
          <p:cNvPr descr="QR Code Preview" id="263" name="Google Shape;263;p45"/>
          <p:cNvPicPr preferRelativeResize="0"/>
          <p:nvPr/>
        </p:nvPicPr>
        <p:blipFill rotWithShape="1">
          <a:blip r:embed="rId4">
            <a:alphaModFix/>
          </a:blip>
          <a:srcRect b="0" l="0" r="0" t="0"/>
          <a:stretch/>
        </p:blipFill>
        <p:spPr>
          <a:xfrm>
            <a:off x="10464164" y="3175595"/>
            <a:ext cx="1666875" cy="1666875"/>
          </a:xfrm>
          <a:prstGeom prst="rect">
            <a:avLst/>
          </a:prstGeom>
          <a:noFill/>
          <a:ln>
            <a:noFill/>
          </a:ln>
        </p:spPr>
      </p:pic>
    </p:spTree>
  </p:cSld>
  <p:clrMapOvr>
    <a:masterClrMapping/>
  </p:clrMapOvr>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7" name="Shape 267"/>
        <p:cNvGrpSpPr/>
        <p:nvPr/>
      </p:nvGrpSpPr>
      <p:grpSpPr>
        <a:xfrm>
          <a:off x="0" y="0"/>
          <a:ext cx="0" cy="0"/>
          <a:chOff x="0" y="0"/>
          <a:chExt cx="0" cy="0"/>
        </a:xfrm>
      </p:grpSpPr>
      <p:sp>
        <p:nvSpPr>
          <p:cNvPr id="268" name="Google Shape;268;p46"/>
          <p:cNvSpPr txBox="1"/>
          <p:nvPr>
            <p:ph type="title"/>
          </p:nvPr>
        </p:nvSpPr>
        <p:spPr>
          <a:xfrm>
            <a:off x="838200" y="365126"/>
            <a:ext cx="10515600" cy="699900"/>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3600"/>
              <a:buFont typeface="Calibri"/>
              <a:buNone/>
            </a:pPr>
            <a:r>
              <a:rPr lang="en-US" sz="3600"/>
              <a:t>New Charter Renewal Process</a:t>
            </a:r>
            <a:endParaRPr/>
          </a:p>
        </p:txBody>
      </p:sp>
      <p:sp>
        <p:nvSpPr>
          <p:cNvPr id="269" name="Google Shape;269;p46"/>
          <p:cNvSpPr txBox="1"/>
          <p:nvPr>
            <p:ph idx="1" type="body"/>
          </p:nvPr>
        </p:nvSpPr>
        <p:spPr>
          <a:xfrm>
            <a:off x="838200" y="1065008"/>
            <a:ext cx="10515600" cy="4351200"/>
          </a:xfrm>
          <a:prstGeom prst="rect">
            <a:avLst/>
          </a:prstGeom>
          <a:noFill/>
          <a:ln>
            <a:noFill/>
          </a:ln>
        </p:spPr>
        <p:txBody>
          <a:bodyPr anchorCtr="0" anchor="t" bIns="45700" lIns="91425" spcFirstLastPara="1" rIns="91425" wrap="square" tIns="45700">
            <a:normAutofit fontScale="85000" lnSpcReduction="20000"/>
          </a:bodyPr>
          <a:lstStyle/>
          <a:p>
            <a:pPr indent="-201930" lvl="0" marL="228600" rtl="0" algn="l">
              <a:lnSpc>
                <a:spcPct val="100000"/>
              </a:lnSpc>
              <a:spcBef>
                <a:spcPts val="0"/>
              </a:spcBef>
              <a:spcAft>
                <a:spcPts val="0"/>
              </a:spcAft>
              <a:buClr>
                <a:schemeClr val="dk1"/>
              </a:buClr>
              <a:buSzPct val="87500"/>
              <a:buChar char="•"/>
            </a:pPr>
            <a:r>
              <a:rPr b="1" lang="en-US"/>
              <a:t>New System will be Simpler to Use:</a:t>
            </a:r>
            <a:endParaRPr/>
          </a:p>
          <a:p>
            <a:pPr indent="-203834" lvl="1" marL="685800" rtl="0" algn="l">
              <a:lnSpc>
                <a:spcPct val="100000"/>
              </a:lnSpc>
              <a:spcBef>
                <a:spcPts val="0"/>
              </a:spcBef>
              <a:spcAft>
                <a:spcPts val="0"/>
              </a:spcAft>
              <a:buClr>
                <a:schemeClr val="dk1"/>
              </a:buClr>
              <a:buSzPct val="100000"/>
              <a:buChar char="–"/>
            </a:pPr>
            <a:r>
              <a:rPr lang="en-US" sz="2600"/>
              <a:t>No address codes are necessary</a:t>
            </a:r>
            <a:endParaRPr/>
          </a:p>
          <a:p>
            <a:pPr indent="-203834" lvl="1" marL="685800" rtl="0" algn="l">
              <a:lnSpc>
                <a:spcPct val="100000"/>
              </a:lnSpc>
              <a:spcBef>
                <a:spcPts val="0"/>
              </a:spcBef>
              <a:spcAft>
                <a:spcPts val="0"/>
              </a:spcAft>
              <a:buClr>
                <a:schemeClr val="dk1"/>
              </a:buClr>
              <a:buSzPct val="100000"/>
              <a:buChar char="–"/>
            </a:pPr>
            <a:r>
              <a:rPr lang="en-US" sz="2600"/>
              <a:t>Single screen will address all recharter tasks</a:t>
            </a:r>
            <a:endParaRPr/>
          </a:p>
          <a:p>
            <a:pPr indent="-203834" lvl="1" marL="685800" rtl="0" algn="l">
              <a:lnSpc>
                <a:spcPct val="100000"/>
              </a:lnSpc>
              <a:spcBef>
                <a:spcPts val="0"/>
              </a:spcBef>
              <a:spcAft>
                <a:spcPts val="0"/>
              </a:spcAft>
              <a:buClr>
                <a:schemeClr val="dk1"/>
              </a:buClr>
              <a:buSzPct val="100000"/>
              <a:buChar char="–"/>
            </a:pPr>
            <a:r>
              <a:rPr lang="en-US" sz="2600"/>
              <a:t>Simpler process anticipated to speed up completion</a:t>
            </a:r>
            <a:endParaRPr/>
          </a:p>
          <a:p>
            <a:pPr indent="-201930" lvl="0" marL="228600" rtl="0" algn="l">
              <a:lnSpc>
                <a:spcPct val="100000"/>
              </a:lnSpc>
              <a:spcBef>
                <a:spcPts val="0"/>
              </a:spcBef>
              <a:spcAft>
                <a:spcPts val="0"/>
              </a:spcAft>
              <a:buClr>
                <a:schemeClr val="dk1"/>
              </a:buClr>
              <a:buSzPct val="87500"/>
              <a:buChar char="•"/>
            </a:pPr>
            <a:r>
              <a:rPr lang="en-US"/>
              <a:t>Plan to use Scoutbook/Internet Advancement log-in</a:t>
            </a:r>
            <a:endParaRPr/>
          </a:p>
          <a:p>
            <a:pPr indent="-201930" lvl="0" marL="228600" rtl="0" algn="l">
              <a:lnSpc>
                <a:spcPct val="100000"/>
              </a:lnSpc>
              <a:spcBef>
                <a:spcPts val="0"/>
              </a:spcBef>
              <a:spcAft>
                <a:spcPts val="0"/>
              </a:spcAft>
              <a:buClr>
                <a:schemeClr val="dk1"/>
              </a:buClr>
              <a:buSzPct val="87500"/>
              <a:buChar char="•"/>
            </a:pPr>
            <a:r>
              <a:rPr lang="en-US"/>
              <a:t>Training planned for September</a:t>
            </a:r>
            <a:endParaRPr/>
          </a:p>
          <a:p>
            <a:pPr indent="-201930" lvl="0" marL="228600" rtl="0" algn="l">
              <a:lnSpc>
                <a:spcPct val="100000"/>
              </a:lnSpc>
              <a:spcBef>
                <a:spcPts val="0"/>
              </a:spcBef>
              <a:spcAft>
                <a:spcPts val="0"/>
              </a:spcAft>
              <a:buClr>
                <a:schemeClr val="dk1"/>
              </a:buClr>
              <a:buSzPct val="87500"/>
              <a:buChar char="•"/>
            </a:pPr>
            <a:r>
              <a:rPr lang="en-US"/>
              <a:t>“Sandbox” will be available</a:t>
            </a:r>
            <a:endParaRPr/>
          </a:p>
          <a:p>
            <a:pPr indent="-205740" lvl="1" marL="685800" rtl="0" algn="l">
              <a:lnSpc>
                <a:spcPct val="100000"/>
              </a:lnSpc>
              <a:spcBef>
                <a:spcPts val="0"/>
              </a:spcBef>
              <a:spcAft>
                <a:spcPts val="0"/>
              </a:spcAft>
              <a:buClr>
                <a:schemeClr val="dk1"/>
              </a:buClr>
              <a:buSzPct val="85714"/>
              <a:buChar char="–"/>
            </a:pPr>
            <a:r>
              <a:rPr lang="en-US"/>
              <a:t>Allows practice use without altering charter data</a:t>
            </a:r>
            <a:endParaRPr/>
          </a:p>
          <a:p>
            <a:pPr indent="-201930" lvl="0" marL="228600" rtl="0" algn="l">
              <a:lnSpc>
                <a:spcPct val="100000"/>
              </a:lnSpc>
              <a:spcBef>
                <a:spcPts val="0"/>
              </a:spcBef>
              <a:spcAft>
                <a:spcPts val="0"/>
              </a:spcAft>
              <a:buClr>
                <a:schemeClr val="dk1"/>
              </a:buClr>
              <a:buSzPct val="87500"/>
              <a:buChar char="•"/>
            </a:pPr>
            <a:r>
              <a:rPr lang="en-US"/>
              <a:t>System will go “live” Oct. 15</a:t>
            </a:r>
            <a:endParaRPr/>
          </a:p>
          <a:p>
            <a:pPr indent="-201930" lvl="0" marL="228600" rtl="0" algn="l">
              <a:lnSpc>
                <a:spcPct val="100000"/>
              </a:lnSpc>
              <a:spcBef>
                <a:spcPts val="0"/>
              </a:spcBef>
              <a:spcAft>
                <a:spcPts val="0"/>
              </a:spcAft>
              <a:buClr>
                <a:schemeClr val="dk1"/>
              </a:buClr>
              <a:buSzPct val="87500"/>
              <a:buChar char="•"/>
            </a:pPr>
            <a:r>
              <a:rPr lang="en-US"/>
              <a:t>Units should ensure rosters (my.scouting) accurate BEFORE Oct. 15</a:t>
            </a:r>
            <a:endParaRPr/>
          </a:p>
          <a:p>
            <a:pPr indent="-50800" lvl="0" marL="228600" rtl="0" algn="l">
              <a:lnSpc>
                <a:spcPct val="100000"/>
              </a:lnSpc>
              <a:spcBef>
                <a:spcPts val="0"/>
              </a:spcBef>
              <a:spcAft>
                <a:spcPts val="0"/>
              </a:spcAft>
              <a:buClr>
                <a:schemeClr val="dk1"/>
              </a:buClr>
              <a:buSzPct val="87500"/>
              <a:buNone/>
            </a:pPr>
            <a:r>
              <a:t/>
            </a:r>
            <a:endParaRPr/>
          </a:p>
          <a:p>
            <a:pPr indent="-50800" lvl="0" marL="228600" rtl="0" algn="l">
              <a:lnSpc>
                <a:spcPct val="90000"/>
              </a:lnSpc>
              <a:spcBef>
                <a:spcPts val="1000"/>
              </a:spcBef>
              <a:spcAft>
                <a:spcPts val="0"/>
              </a:spcAft>
              <a:buClr>
                <a:schemeClr val="dk1"/>
              </a:buClr>
              <a:buSzPct val="87500"/>
              <a:buNone/>
            </a:pPr>
            <a:r>
              <a:t/>
            </a:r>
            <a:endParaRPr/>
          </a:p>
        </p:txBody>
      </p:sp>
    </p:spTree>
  </p:cSld>
  <p:clrMapOvr>
    <a:masterClrMapping/>
  </p:clrMapOvr>
</p:sld>
</file>

<file path=ppt/slides/slide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3" name="Shape 273"/>
        <p:cNvGrpSpPr/>
        <p:nvPr/>
      </p:nvGrpSpPr>
      <p:grpSpPr>
        <a:xfrm>
          <a:off x="0" y="0"/>
          <a:ext cx="0" cy="0"/>
          <a:chOff x="0" y="0"/>
          <a:chExt cx="0" cy="0"/>
        </a:xfrm>
      </p:grpSpPr>
      <p:pic>
        <p:nvPicPr>
          <p:cNvPr id="274" name="Google Shape;274;p47"/>
          <p:cNvPicPr preferRelativeResize="0"/>
          <p:nvPr/>
        </p:nvPicPr>
        <p:blipFill rotWithShape="1">
          <a:blip r:embed="rId3">
            <a:alphaModFix/>
          </a:blip>
          <a:srcRect b="0" l="0" r="0" t="0"/>
          <a:stretch/>
        </p:blipFill>
        <p:spPr>
          <a:xfrm>
            <a:off x="913965" y="467986"/>
            <a:ext cx="9512300" cy="4368800"/>
          </a:xfrm>
          <a:prstGeom prst="rect">
            <a:avLst/>
          </a:prstGeom>
          <a:noFill/>
          <a:ln>
            <a:noFill/>
          </a:ln>
        </p:spPr>
      </p:pic>
      <p:sp>
        <p:nvSpPr>
          <p:cNvPr id="275" name="Google Shape;275;p47"/>
          <p:cNvSpPr txBox="1"/>
          <p:nvPr/>
        </p:nvSpPr>
        <p:spPr>
          <a:xfrm>
            <a:off x="1853852" y="5336088"/>
            <a:ext cx="4960200" cy="3693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800" u="sng">
                <a:solidFill>
                  <a:schemeClr val="dk1"/>
                </a:solidFill>
                <a:latin typeface="Calibri"/>
                <a:ea typeface="Calibri"/>
                <a:cs typeface="Calibri"/>
                <a:sym typeface="Calibri"/>
                <a:hlinkClick r:id="rId4">
                  <a:extLst>
                    <a:ext uri="{A12FA001-AC4F-418D-AE19-62706E023703}">
                      <ahyp:hlinkClr val="tx"/>
                    </a:ext>
                  </a:extLst>
                </a:hlinkClick>
              </a:rPr>
              <a:t>Information</a:t>
            </a:r>
            <a:r>
              <a:rPr lang="en-US" sz="1800">
                <a:solidFill>
                  <a:schemeClr val="dk1"/>
                </a:solidFill>
                <a:latin typeface="Calibri"/>
                <a:ea typeface="Calibri"/>
                <a:cs typeface="Calibri"/>
                <a:sym typeface="Calibri"/>
              </a:rPr>
              <a:t>          </a:t>
            </a:r>
            <a:r>
              <a:rPr lang="en-US" sz="1800" u="sng">
                <a:solidFill>
                  <a:schemeClr val="dk1"/>
                </a:solidFill>
                <a:latin typeface="Calibri"/>
                <a:ea typeface="Calibri"/>
                <a:cs typeface="Calibri"/>
                <a:sym typeface="Calibri"/>
                <a:hlinkClick r:id="rId5">
                  <a:extLst>
                    <a:ext uri="{A12FA001-AC4F-418D-AE19-62706E023703}">
                      <ahyp:hlinkClr val="tx"/>
                    </a:ext>
                  </a:extLst>
                </a:hlinkClick>
              </a:rPr>
              <a:t>Register</a:t>
            </a:r>
            <a:endParaRPr sz="1800">
              <a:solidFill>
                <a:schemeClr val="dk1"/>
              </a:solidFill>
              <a:latin typeface="Calibri"/>
              <a:ea typeface="Calibri"/>
              <a:cs typeface="Calibri"/>
              <a:sym typeface="Calibri"/>
            </a:endParaRPr>
          </a:p>
        </p:txBody>
      </p:sp>
    </p:spTree>
  </p:cSld>
  <p:clrMapOvr>
    <a:masterClrMapping/>
  </p:clrMapOvr>
</p:sld>
</file>

<file path=ppt/slides/slide3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9" name="Shape 279"/>
        <p:cNvGrpSpPr/>
        <p:nvPr/>
      </p:nvGrpSpPr>
      <p:grpSpPr>
        <a:xfrm>
          <a:off x="0" y="0"/>
          <a:ext cx="0" cy="0"/>
          <a:chOff x="0" y="0"/>
          <a:chExt cx="0" cy="0"/>
        </a:xfrm>
      </p:grpSpPr>
      <p:pic>
        <p:nvPicPr>
          <p:cNvPr descr="Text&#10;&#10;Description automatically generated with medium confidence" id="280" name="Google Shape;280;p48"/>
          <p:cNvPicPr preferRelativeResize="0"/>
          <p:nvPr/>
        </p:nvPicPr>
        <p:blipFill rotWithShape="1">
          <a:blip r:embed="rId3">
            <a:alphaModFix/>
          </a:blip>
          <a:srcRect b="0" l="0" r="0" t="0"/>
          <a:stretch/>
        </p:blipFill>
        <p:spPr>
          <a:xfrm>
            <a:off x="635000" y="548014"/>
            <a:ext cx="8498908" cy="4988491"/>
          </a:xfrm>
          <a:prstGeom prst="rect">
            <a:avLst/>
          </a:prstGeom>
          <a:noFill/>
          <a:ln>
            <a:noFill/>
          </a:ln>
        </p:spPr>
      </p:pic>
      <p:sp>
        <p:nvSpPr>
          <p:cNvPr id="281" name="Google Shape;281;p48"/>
          <p:cNvSpPr txBox="1"/>
          <p:nvPr/>
        </p:nvSpPr>
        <p:spPr>
          <a:xfrm>
            <a:off x="9419573" y="713984"/>
            <a:ext cx="2355000" cy="36942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800">
                <a:solidFill>
                  <a:schemeClr val="dk1"/>
                </a:solidFill>
                <a:latin typeface="Calibri"/>
                <a:ea typeface="Calibri"/>
                <a:cs typeface="Calibri"/>
                <a:sym typeface="Calibri"/>
              </a:rPr>
              <a:t>Course postponed from 2020 </a:t>
            </a:r>
            <a:endParaRPr/>
          </a:p>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a:p>
            <a:pPr indent="0" lvl="0" marL="0" marR="0" rtl="0" algn="l">
              <a:spcBef>
                <a:spcPts val="0"/>
              </a:spcBef>
              <a:spcAft>
                <a:spcPts val="0"/>
              </a:spcAft>
              <a:buNone/>
            </a:pPr>
            <a:r>
              <a:rPr lang="en-US" sz="1800">
                <a:solidFill>
                  <a:schemeClr val="dk1"/>
                </a:solidFill>
                <a:latin typeface="Calibri"/>
                <a:ea typeface="Calibri"/>
                <a:cs typeface="Calibri"/>
                <a:sym typeface="Calibri"/>
              </a:rPr>
              <a:t>Info Link:</a:t>
            </a:r>
            <a:endParaRPr/>
          </a:p>
          <a:p>
            <a:pPr indent="0" lvl="0" marL="0" marR="0" rtl="0" algn="l">
              <a:spcBef>
                <a:spcPts val="0"/>
              </a:spcBef>
              <a:spcAft>
                <a:spcPts val="0"/>
              </a:spcAft>
              <a:buNone/>
            </a:pPr>
            <a:r>
              <a:rPr lang="en-US" sz="1800" u="sng">
                <a:solidFill>
                  <a:schemeClr val="dk1"/>
                </a:solidFill>
                <a:latin typeface="Calibri"/>
                <a:ea typeface="Calibri"/>
                <a:cs typeface="Calibri"/>
                <a:sym typeface="Calibri"/>
                <a:hlinkClick r:id="rId4">
                  <a:extLst>
                    <a:ext uri="{A12FA001-AC4F-418D-AE19-62706E023703}">
                      <ahyp:hlinkClr val="tx"/>
                    </a:ext>
                  </a:extLst>
                </a:hlinkClick>
              </a:rPr>
              <a:t>https://scoutspirit.doubleknot.com/event/wood-badge-2021/2717353</a:t>
            </a:r>
            <a:r>
              <a:rPr lang="en-US" sz="1800">
                <a:solidFill>
                  <a:schemeClr val="dk1"/>
                </a:solidFill>
                <a:latin typeface="Calibri"/>
                <a:ea typeface="Calibri"/>
                <a:cs typeface="Calibri"/>
                <a:sym typeface="Calibri"/>
              </a:rPr>
              <a:t> </a:t>
            </a:r>
            <a:endParaRPr/>
          </a:p>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a:p>
            <a:pPr indent="0" lvl="0" marL="0" marR="0" rtl="0" algn="l">
              <a:spcBef>
                <a:spcPts val="0"/>
              </a:spcBef>
              <a:spcAft>
                <a:spcPts val="0"/>
              </a:spcAft>
              <a:buNone/>
            </a:pPr>
            <a:r>
              <a:rPr lang="en-US" sz="1800">
                <a:solidFill>
                  <a:schemeClr val="dk1"/>
                </a:solidFill>
                <a:latin typeface="Calibri"/>
                <a:ea typeface="Calibri"/>
                <a:cs typeface="Calibri"/>
                <a:sym typeface="Calibri"/>
              </a:rPr>
              <a:t>Registration:</a:t>
            </a:r>
            <a:endParaRPr/>
          </a:p>
          <a:p>
            <a:pPr indent="0" lvl="0" marL="0" marR="0" rtl="0" algn="l">
              <a:spcBef>
                <a:spcPts val="0"/>
              </a:spcBef>
              <a:spcAft>
                <a:spcPts val="0"/>
              </a:spcAft>
              <a:buNone/>
            </a:pPr>
            <a:r>
              <a:rPr lang="en-US" sz="1800" u="sng">
                <a:solidFill>
                  <a:schemeClr val="dk1"/>
                </a:solidFill>
                <a:latin typeface="Calibri"/>
                <a:ea typeface="Calibri"/>
                <a:cs typeface="Calibri"/>
                <a:sym typeface="Calibri"/>
                <a:hlinkClick r:id="rId5">
                  <a:extLst>
                    <a:ext uri="{A12FA001-AC4F-418D-AE19-62706E023703}">
                      <ahyp:hlinkClr val="tx"/>
                    </a:ext>
                  </a:extLst>
                </a:hlinkClick>
              </a:rPr>
              <a:t>https://scoutspirit.doubleknot.com/registration/register.aspx#</a:t>
            </a:r>
            <a:r>
              <a:rPr lang="en-US" sz="1800">
                <a:solidFill>
                  <a:schemeClr val="dk1"/>
                </a:solidFill>
                <a:latin typeface="Calibri"/>
                <a:ea typeface="Calibri"/>
                <a:cs typeface="Calibri"/>
                <a:sym typeface="Calibri"/>
              </a:rPr>
              <a:t> </a:t>
            </a:r>
            <a:endParaRPr/>
          </a:p>
        </p:txBody>
      </p:sp>
    </p:spTree>
  </p:cSld>
  <p:clrMapOvr>
    <a:masterClrMapping/>
  </p:clrMapOvr>
</p:sld>
</file>

<file path=ppt/slides/slide3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5" name="Shape 285"/>
        <p:cNvGrpSpPr/>
        <p:nvPr/>
      </p:nvGrpSpPr>
      <p:grpSpPr>
        <a:xfrm>
          <a:off x="0" y="0"/>
          <a:ext cx="0" cy="0"/>
          <a:chOff x="0" y="0"/>
          <a:chExt cx="0" cy="0"/>
        </a:xfrm>
      </p:grpSpPr>
      <p:sp>
        <p:nvSpPr>
          <p:cNvPr id="286" name="Google Shape;286;p49"/>
          <p:cNvSpPr txBox="1"/>
          <p:nvPr>
            <p:ph idx="4294967295" type="body"/>
          </p:nvPr>
        </p:nvSpPr>
        <p:spPr>
          <a:xfrm>
            <a:off x="3840480" y="746125"/>
            <a:ext cx="8102700" cy="1832400"/>
          </a:xfrm>
          <a:prstGeom prst="rect">
            <a:avLst/>
          </a:prstGeom>
          <a:noFill/>
          <a:ln>
            <a:noFill/>
          </a:ln>
        </p:spPr>
        <p:txBody>
          <a:bodyPr anchorCtr="0" anchor="t" bIns="45700" lIns="91425" spcFirstLastPara="1" rIns="91425" wrap="square" tIns="45700">
            <a:normAutofit/>
          </a:bodyPr>
          <a:lstStyle/>
          <a:p>
            <a:pPr indent="0" lvl="0" marL="0" rtl="0" algn="ctr">
              <a:lnSpc>
                <a:spcPct val="90000"/>
              </a:lnSpc>
              <a:spcBef>
                <a:spcPts val="0"/>
              </a:spcBef>
              <a:spcAft>
                <a:spcPts val="0"/>
              </a:spcAft>
              <a:buClr>
                <a:srgbClr val="002060"/>
              </a:buClr>
              <a:buSzPts val="4400"/>
              <a:buNone/>
            </a:pPr>
            <a:r>
              <a:rPr b="1" lang="en-US" sz="4400">
                <a:solidFill>
                  <a:srgbClr val="002060"/>
                </a:solidFill>
              </a:rPr>
              <a:t>Freezeout At Camp Resolute</a:t>
            </a:r>
            <a:endParaRPr/>
          </a:p>
          <a:p>
            <a:pPr indent="0" lvl="0" marL="0" rtl="0" algn="ctr">
              <a:lnSpc>
                <a:spcPct val="90000"/>
              </a:lnSpc>
              <a:spcBef>
                <a:spcPts val="1000"/>
              </a:spcBef>
              <a:spcAft>
                <a:spcPts val="0"/>
              </a:spcAft>
              <a:buClr>
                <a:srgbClr val="C00000"/>
              </a:buClr>
              <a:buSzPts val="3600"/>
              <a:buNone/>
            </a:pPr>
            <a:r>
              <a:rPr b="1" lang="en-US" sz="3600">
                <a:solidFill>
                  <a:srgbClr val="C00000"/>
                </a:solidFill>
              </a:rPr>
              <a:t>February 5-6, 2022</a:t>
            </a:r>
            <a:endParaRPr/>
          </a:p>
        </p:txBody>
      </p:sp>
      <p:sp>
        <p:nvSpPr>
          <p:cNvPr id="287" name="Google Shape;287;p49"/>
          <p:cNvSpPr txBox="1"/>
          <p:nvPr>
            <p:ph idx="4" type="body"/>
          </p:nvPr>
        </p:nvSpPr>
        <p:spPr>
          <a:xfrm>
            <a:off x="7033013" y="2718998"/>
            <a:ext cx="4867800" cy="316200"/>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0"/>
              </a:spcBef>
              <a:spcAft>
                <a:spcPts val="0"/>
              </a:spcAft>
              <a:buClr>
                <a:srgbClr val="005969"/>
              </a:buClr>
              <a:buSzPts val="1800"/>
              <a:buNone/>
            </a:pPr>
            <a:r>
              <a:rPr b="1" lang="en-US" sz="1800" u="sng">
                <a:solidFill>
                  <a:srgbClr val="005969"/>
                </a:solidFill>
              </a:rPr>
              <a:t>Save the date!</a:t>
            </a:r>
            <a:endParaRPr sz="1600"/>
          </a:p>
        </p:txBody>
      </p:sp>
      <p:pic>
        <p:nvPicPr>
          <p:cNvPr descr="Qr code&#10;&#10;Description automatically generated" id="288" name="Google Shape;288;p49"/>
          <p:cNvPicPr preferRelativeResize="0"/>
          <p:nvPr>
            <p:ph idx="3" type="pic"/>
          </p:nvPr>
        </p:nvPicPr>
        <p:blipFill rotWithShape="1">
          <a:blip r:embed="rId3">
            <a:alphaModFix/>
          </a:blip>
          <a:srcRect b="7294" l="0" r="0" t="7294"/>
          <a:stretch/>
        </p:blipFill>
        <p:spPr>
          <a:xfrm>
            <a:off x="10464164" y="3429000"/>
            <a:ext cx="1436687" cy="1227138"/>
          </a:xfrm>
          <a:prstGeom prst="rect">
            <a:avLst/>
          </a:prstGeom>
          <a:noFill/>
          <a:ln>
            <a:noFill/>
          </a:ln>
        </p:spPr>
      </p:pic>
      <p:pic>
        <p:nvPicPr>
          <p:cNvPr id="289" name="Google Shape;289;p49"/>
          <p:cNvPicPr preferRelativeResize="0"/>
          <p:nvPr/>
        </p:nvPicPr>
        <p:blipFill rotWithShape="1">
          <a:blip r:embed="rId4">
            <a:alphaModFix/>
          </a:blip>
          <a:srcRect b="0" l="0" r="0" t="0"/>
          <a:stretch/>
        </p:blipFill>
        <p:spPr>
          <a:xfrm>
            <a:off x="248953" y="840084"/>
            <a:ext cx="3505202" cy="2347913"/>
          </a:xfrm>
          <a:prstGeom prst="rect">
            <a:avLst/>
          </a:prstGeom>
          <a:noFill/>
          <a:ln>
            <a:noFill/>
          </a:ln>
        </p:spPr>
      </p:pic>
      <p:grpSp>
        <p:nvGrpSpPr>
          <p:cNvPr id="290" name="Google Shape;290;p49"/>
          <p:cNvGrpSpPr/>
          <p:nvPr/>
        </p:nvGrpSpPr>
        <p:grpSpPr>
          <a:xfrm>
            <a:off x="156445" y="3217818"/>
            <a:ext cx="10399365" cy="3376662"/>
            <a:chOff x="8988" y="263604"/>
            <a:chExt cx="10399365" cy="3376662"/>
          </a:xfrm>
        </p:grpSpPr>
        <p:sp>
          <p:nvSpPr>
            <p:cNvPr id="291" name="Google Shape;291;p49"/>
            <p:cNvSpPr/>
            <p:nvPr/>
          </p:nvSpPr>
          <p:spPr>
            <a:xfrm>
              <a:off x="8988" y="263604"/>
              <a:ext cx="3394500" cy="1018500"/>
            </a:xfrm>
            <a:prstGeom prst="rect">
              <a:avLst/>
            </a:prstGeom>
            <a:solidFill>
              <a:srgbClr val="4372C3"/>
            </a:solidFill>
            <a:ln cap="flat" cmpd="sng" w="12700">
              <a:solidFill>
                <a:srgbClr val="4372C3"/>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2" name="Google Shape;292;p49"/>
            <p:cNvSpPr txBox="1"/>
            <p:nvPr/>
          </p:nvSpPr>
          <p:spPr>
            <a:xfrm>
              <a:off x="8988" y="263604"/>
              <a:ext cx="3394500" cy="1018500"/>
            </a:xfrm>
            <a:prstGeom prst="rect">
              <a:avLst/>
            </a:prstGeom>
            <a:noFill/>
            <a:ln>
              <a:noFill/>
            </a:ln>
          </p:spPr>
          <p:txBody>
            <a:bodyPr anchorCtr="0" anchor="ctr" bIns="268225" lIns="268225" spcFirstLastPara="1" rIns="268225" wrap="square" tIns="268225">
              <a:noAutofit/>
            </a:bodyPr>
            <a:lstStyle/>
            <a:p>
              <a:pPr indent="0" lvl="0" marL="0" marR="0" rtl="0" algn="ctr">
                <a:lnSpc>
                  <a:spcPct val="90000"/>
                </a:lnSpc>
                <a:spcBef>
                  <a:spcPts val="0"/>
                </a:spcBef>
                <a:spcAft>
                  <a:spcPts val="0"/>
                </a:spcAft>
                <a:buNone/>
              </a:pPr>
              <a:r>
                <a:rPr lang="en-US" sz="3400">
                  <a:solidFill>
                    <a:schemeClr val="lt1"/>
                  </a:solidFill>
                  <a:latin typeface="Calibri"/>
                  <a:ea typeface="Calibri"/>
                  <a:cs typeface="Calibri"/>
                  <a:sym typeface="Calibri"/>
                </a:rPr>
                <a:t>Mark</a:t>
              </a:r>
              <a:endParaRPr/>
            </a:p>
          </p:txBody>
        </p:sp>
        <p:sp>
          <p:nvSpPr>
            <p:cNvPr id="293" name="Google Shape;293;p49"/>
            <p:cNvSpPr/>
            <p:nvPr/>
          </p:nvSpPr>
          <p:spPr>
            <a:xfrm>
              <a:off x="8988" y="1281966"/>
              <a:ext cx="3394500" cy="2358300"/>
            </a:xfrm>
            <a:prstGeom prst="rect">
              <a:avLst/>
            </a:prstGeom>
            <a:solidFill>
              <a:srgbClr val="CCD3EA">
                <a:alpha val="89800"/>
              </a:srgbClr>
            </a:solidFill>
            <a:ln cap="flat" cmpd="sng" w="12700">
              <a:solidFill>
                <a:srgbClr val="CCD3EA">
                  <a:alpha val="89800"/>
                </a:srgbClr>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4" name="Google Shape;294;p49"/>
            <p:cNvSpPr txBox="1"/>
            <p:nvPr/>
          </p:nvSpPr>
          <p:spPr>
            <a:xfrm>
              <a:off x="8988" y="1281966"/>
              <a:ext cx="3394500" cy="2358300"/>
            </a:xfrm>
            <a:prstGeom prst="rect">
              <a:avLst/>
            </a:prstGeom>
            <a:noFill/>
            <a:ln>
              <a:noFill/>
            </a:ln>
          </p:spPr>
          <p:txBody>
            <a:bodyPr anchorCtr="0" anchor="t" bIns="335300" lIns="335300" spcFirstLastPara="1" rIns="335300" wrap="square" tIns="335300">
              <a:noAutofit/>
            </a:bodyPr>
            <a:lstStyle/>
            <a:p>
              <a:pPr indent="0" lvl="0" marL="0" marR="0" rtl="0" algn="l">
                <a:lnSpc>
                  <a:spcPct val="90000"/>
                </a:lnSpc>
                <a:spcBef>
                  <a:spcPts val="0"/>
                </a:spcBef>
                <a:spcAft>
                  <a:spcPts val="0"/>
                </a:spcAft>
                <a:buNone/>
              </a:pPr>
              <a:r>
                <a:rPr lang="en-US" sz="1700">
                  <a:solidFill>
                    <a:schemeClr val="dk1"/>
                  </a:solidFill>
                  <a:latin typeface="Calibri"/>
                  <a:ea typeface="Calibri"/>
                  <a:cs typeface="Calibri"/>
                  <a:sym typeface="Calibri"/>
                </a:rPr>
                <a:t>Mark your calendars for the 2022 Freezeout at Camp Resolute.  Join us for winter camping fun and competition.  Special activities are being planned for older Scouts and Venturers.</a:t>
              </a:r>
              <a:endParaRPr/>
            </a:p>
          </p:txBody>
        </p:sp>
        <p:sp>
          <p:nvSpPr>
            <p:cNvPr id="295" name="Google Shape;295;p49"/>
            <p:cNvSpPr/>
            <p:nvPr/>
          </p:nvSpPr>
          <p:spPr>
            <a:xfrm>
              <a:off x="3511420" y="263604"/>
              <a:ext cx="3394500" cy="1018500"/>
            </a:xfrm>
            <a:prstGeom prst="rect">
              <a:avLst/>
            </a:prstGeom>
            <a:solidFill>
              <a:srgbClr val="4372C3"/>
            </a:solidFill>
            <a:ln cap="flat" cmpd="sng" w="12700">
              <a:solidFill>
                <a:srgbClr val="4372C3"/>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6" name="Google Shape;296;p49"/>
            <p:cNvSpPr txBox="1"/>
            <p:nvPr/>
          </p:nvSpPr>
          <p:spPr>
            <a:xfrm>
              <a:off x="3511420" y="263604"/>
              <a:ext cx="3394500" cy="1018500"/>
            </a:xfrm>
            <a:prstGeom prst="rect">
              <a:avLst/>
            </a:prstGeom>
            <a:noFill/>
            <a:ln>
              <a:noFill/>
            </a:ln>
          </p:spPr>
          <p:txBody>
            <a:bodyPr anchorCtr="0" anchor="ctr" bIns="268225" lIns="268225" spcFirstLastPara="1" rIns="268225" wrap="square" tIns="268225">
              <a:noAutofit/>
            </a:bodyPr>
            <a:lstStyle/>
            <a:p>
              <a:pPr indent="0" lvl="0" marL="0" marR="0" rtl="0" algn="ctr">
                <a:lnSpc>
                  <a:spcPct val="90000"/>
                </a:lnSpc>
                <a:spcBef>
                  <a:spcPts val="0"/>
                </a:spcBef>
                <a:spcAft>
                  <a:spcPts val="0"/>
                </a:spcAft>
                <a:buNone/>
              </a:pPr>
              <a:r>
                <a:rPr lang="en-US" sz="3400">
                  <a:solidFill>
                    <a:schemeClr val="lt1"/>
                  </a:solidFill>
                  <a:latin typeface="Calibri"/>
                  <a:ea typeface="Calibri"/>
                  <a:cs typeface="Calibri"/>
                  <a:sym typeface="Calibri"/>
                </a:rPr>
                <a:t>Kick off</a:t>
              </a:r>
              <a:endParaRPr/>
            </a:p>
          </p:txBody>
        </p:sp>
        <p:sp>
          <p:nvSpPr>
            <p:cNvPr id="297" name="Google Shape;297;p49"/>
            <p:cNvSpPr/>
            <p:nvPr/>
          </p:nvSpPr>
          <p:spPr>
            <a:xfrm>
              <a:off x="3511420" y="1281966"/>
              <a:ext cx="3394500" cy="2358300"/>
            </a:xfrm>
            <a:prstGeom prst="rect">
              <a:avLst/>
            </a:prstGeom>
            <a:solidFill>
              <a:srgbClr val="CCD3EA">
                <a:alpha val="89800"/>
              </a:srgbClr>
            </a:solidFill>
            <a:ln cap="flat" cmpd="sng" w="12700">
              <a:solidFill>
                <a:srgbClr val="CCD3EA">
                  <a:alpha val="89800"/>
                </a:srgbClr>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8" name="Google Shape;298;p49"/>
            <p:cNvSpPr txBox="1"/>
            <p:nvPr/>
          </p:nvSpPr>
          <p:spPr>
            <a:xfrm>
              <a:off x="3511420" y="1281966"/>
              <a:ext cx="3394500" cy="2358300"/>
            </a:xfrm>
            <a:prstGeom prst="rect">
              <a:avLst/>
            </a:prstGeom>
            <a:noFill/>
            <a:ln>
              <a:noFill/>
            </a:ln>
          </p:spPr>
          <p:txBody>
            <a:bodyPr anchorCtr="0" anchor="t" bIns="335300" lIns="335300" spcFirstLastPara="1" rIns="335300" wrap="square" tIns="335300">
              <a:noAutofit/>
            </a:bodyPr>
            <a:lstStyle/>
            <a:p>
              <a:pPr indent="0" lvl="0" marL="0" marR="0" rtl="0" algn="l">
                <a:lnSpc>
                  <a:spcPct val="90000"/>
                </a:lnSpc>
                <a:spcBef>
                  <a:spcPts val="0"/>
                </a:spcBef>
                <a:spcAft>
                  <a:spcPts val="0"/>
                </a:spcAft>
                <a:buNone/>
              </a:pPr>
              <a:r>
                <a:rPr lang="en-US" sz="1700">
                  <a:solidFill>
                    <a:schemeClr val="dk1"/>
                  </a:solidFill>
                  <a:latin typeface="Calibri"/>
                  <a:ea typeface="Calibri"/>
                  <a:cs typeface="Calibri"/>
                  <a:sym typeface="Calibri"/>
                </a:rPr>
                <a:t>Our committee will kick off planning on August 25 and if you or your unit are interested in helping, please contact Dennis Mauro at mauro257@verizon.net</a:t>
              </a:r>
              <a:endParaRPr/>
            </a:p>
          </p:txBody>
        </p:sp>
        <p:sp>
          <p:nvSpPr>
            <p:cNvPr id="299" name="Google Shape;299;p49"/>
            <p:cNvSpPr/>
            <p:nvPr/>
          </p:nvSpPr>
          <p:spPr>
            <a:xfrm>
              <a:off x="7013853" y="263604"/>
              <a:ext cx="3394500" cy="1018500"/>
            </a:xfrm>
            <a:prstGeom prst="rect">
              <a:avLst/>
            </a:prstGeom>
            <a:solidFill>
              <a:srgbClr val="4372C3"/>
            </a:solidFill>
            <a:ln cap="flat" cmpd="sng" w="12700">
              <a:solidFill>
                <a:srgbClr val="4372C3"/>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0" name="Google Shape;300;p49"/>
            <p:cNvSpPr txBox="1"/>
            <p:nvPr/>
          </p:nvSpPr>
          <p:spPr>
            <a:xfrm>
              <a:off x="7013853" y="263604"/>
              <a:ext cx="3394500" cy="1018500"/>
            </a:xfrm>
            <a:prstGeom prst="rect">
              <a:avLst/>
            </a:prstGeom>
            <a:noFill/>
            <a:ln>
              <a:noFill/>
            </a:ln>
          </p:spPr>
          <p:txBody>
            <a:bodyPr anchorCtr="0" anchor="ctr" bIns="268225" lIns="268225" spcFirstLastPara="1" rIns="268225" wrap="square" tIns="268225">
              <a:noAutofit/>
            </a:bodyPr>
            <a:lstStyle/>
            <a:p>
              <a:pPr indent="0" lvl="0" marL="0" marR="0" rtl="0" algn="ctr">
                <a:lnSpc>
                  <a:spcPct val="90000"/>
                </a:lnSpc>
                <a:spcBef>
                  <a:spcPts val="0"/>
                </a:spcBef>
                <a:spcAft>
                  <a:spcPts val="0"/>
                </a:spcAft>
                <a:buNone/>
              </a:pPr>
              <a:r>
                <a:rPr lang="en-US" sz="3400">
                  <a:solidFill>
                    <a:schemeClr val="lt1"/>
                  </a:solidFill>
                  <a:latin typeface="Calibri"/>
                  <a:ea typeface="Calibri"/>
                  <a:cs typeface="Calibri"/>
                  <a:sym typeface="Calibri"/>
                </a:rPr>
                <a:t>Scan</a:t>
              </a:r>
              <a:endParaRPr/>
            </a:p>
          </p:txBody>
        </p:sp>
        <p:sp>
          <p:nvSpPr>
            <p:cNvPr id="301" name="Google Shape;301;p49"/>
            <p:cNvSpPr/>
            <p:nvPr/>
          </p:nvSpPr>
          <p:spPr>
            <a:xfrm>
              <a:off x="7013853" y="1281966"/>
              <a:ext cx="3394500" cy="2358300"/>
            </a:xfrm>
            <a:prstGeom prst="rect">
              <a:avLst/>
            </a:prstGeom>
            <a:solidFill>
              <a:srgbClr val="CCD3EA">
                <a:alpha val="89800"/>
              </a:srgbClr>
            </a:solidFill>
            <a:ln cap="flat" cmpd="sng" w="12700">
              <a:solidFill>
                <a:srgbClr val="CCD3EA">
                  <a:alpha val="89800"/>
                </a:srgbClr>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2" name="Google Shape;302;p49"/>
            <p:cNvSpPr txBox="1"/>
            <p:nvPr/>
          </p:nvSpPr>
          <p:spPr>
            <a:xfrm>
              <a:off x="7013853" y="1281966"/>
              <a:ext cx="3394500" cy="2358300"/>
            </a:xfrm>
            <a:prstGeom prst="rect">
              <a:avLst/>
            </a:prstGeom>
            <a:noFill/>
            <a:ln>
              <a:noFill/>
            </a:ln>
          </p:spPr>
          <p:txBody>
            <a:bodyPr anchorCtr="0" anchor="t" bIns="335300" lIns="335300" spcFirstLastPara="1" rIns="335300" wrap="square" tIns="335300">
              <a:noAutofit/>
            </a:bodyPr>
            <a:lstStyle/>
            <a:p>
              <a:pPr indent="0" lvl="0" marL="0" marR="0" rtl="0" algn="l">
                <a:lnSpc>
                  <a:spcPct val="90000"/>
                </a:lnSpc>
                <a:spcBef>
                  <a:spcPts val="0"/>
                </a:spcBef>
                <a:spcAft>
                  <a:spcPts val="0"/>
                </a:spcAft>
                <a:buNone/>
              </a:pPr>
              <a:r>
                <a:rPr lang="en-US" sz="1700">
                  <a:solidFill>
                    <a:schemeClr val="dk1"/>
                  </a:solidFill>
                  <a:latin typeface="Calibri"/>
                  <a:ea typeface="Calibri"/>
                  <a:cs typeface="Calibri"/>
                  <a:sym typeface="Calibri"/>
                </a:rPr>
                <a:t>You can scan the QR Code for Dennis’ email address as well</a:t>
              </a:r>
              <a:endParaRPr/>
            </a:p>
          </p:txBody>
        </p:sp>
      </p:grpSp>
    </p:spTree>
  </p:cSld>
  <p:clrMapOvr>
    <a:masterClrMapping/>
  </p:clrMapOvr>
</p:sld>
</file>

<file path=ppt/slides/slide3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06" name="Shape 306"/>
        <p:cNvGrpSpPr/>
        <p:nvPr/>
      </p:nvGrpSpPr>
      <p:grpSpPr>
        <a:xfrm>
          <a:off x="0" y="0"/>
          <a:ext cx="0" cy="0"/>
          <a:chOff x="0" y="0"/>
          <a:chExt cx="0" cy="0"/>
        </a:xfrm>
      </p:grpSpPr>
      <p:sp>
        <p:nvSpPr>
          <p:cNvPr id="307" name="Google Shape;307;p50"/>
          <p:cNvSpPr txBox="1"/>
          <p:nvPr>
            <p:ph type="title"/>
          </p:nvPr>
        </p:nvSpPr>
        <p:spPr>
          <a:xfrm>
            <a:off x="838200" y="365126"/>
            <a:ext cx="10515600" cy="756000"/>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3600"/>
              <a:buFont typeface="Calibri"/>
              <a:buNone/>
            </a:pPr>
            <a:r>
              <a:rPr lang="en-US" sz="3600"/>
              <a:t>Other Information and Links</a:t>
            </a:r>
            <a:endParaRPr/>
          </a:p>
        </p:txBody>
      </p:sp>
      <p:sp>
        <p:nvSpPr>
          <p:cNvPr id="308" name="Google Shape;308;p50"/>
          <p:cNvSpPr txBox="1"/>
          <p:nvPr>
            <p:ph idx="1" type="body"/>
          </p:nvPr>
        </p:nvSpPr>
        <p:spPr>
          <a:xfrm>
            <a:off x="838200" y="1121229"/>
            <a:ext cx="10515600" cy="2688900"/>
          </a:xfrm>
          <a:prstGeom prst="rect">
            <a:avLst/>
          </a:prstGeom>
          <a:noFill/>
          <a:ln>
            <a:noFill/>
          </a:ln>
        </p:spPr>
        <p:txBody>
          <a:bodyPr anchorCtr="0" anchor="t" bIns="45700" lIns="91425" spcFirstLastPara="1" rIns="91425" wrap="square" tIns="45700">
            <a:normAutofit lnSpcReduction="20000"/>
          </a:bodyPr>
          <a:lstStyle/>
          <a:p>
            <a:pPr indent="-228600" lvl="0" marL="228600" rtl="0" algn="l">
              <a:lnSpc>
                <a:spcPct val="90000"/>
              </a:lnSpc>
              <a:spcBef>
                <a:spcPts val="0"/>
              </a:spcBef>
              <a:spcAft>
                <a:spcPts val="0"/>
              </a:spcAft>
              <a:buClr>
                <a:schemeClr val="dk1"/>
              </a:buClr>
              <a:buSzPts val="2000"/>
              <a:buChar char="•"/>
            </a:pPr>
            <a:r>
              <a:rPr lang="en-US" sz="2000"/>
              <a:t>New 2021 revision to Guide for advancement: </a:t>
            </a:r>
            <a:r>
              <a:rPr lang="en-US" sz="2000" u="sng">
                <a:solidFill>
                  <a:schemeClr val="hlink"/>
                </a:solidFill>
                <a:hlinkClick r:id="rId3"/>
              </a:rPr>
              <a:t>Read/download the guide</a:t>
            </a:r>
            <a:r>
              <a:rPr lang="en-US" sz="2000"/>
              <a:t>, </a:t>
            </a:r>
            <a:r>
              <a:rPr lang="en-US" sz="2000" u="sng">
                <a:solidFill>
                  <a:schemeClr val="hlink"/>
                </a:solidFill>
                <a:hlinkClick r:id="rId4"/>
              </a:rPr>
              <a:t>11 key changes note</a:t>
            </a:r>
            <a:r>
              <a:rPr lang="en-US" sz="2000"/>
              <a:t> </a:t>
            </a:r>
            <a:endParaRPr/>
          </a:p>
          <a:p>
            <a:pPr indent="-228600" lvl="0" marL="228600" rtl="0" algn="l">
              <a:lnSpc>
                <a:spcPct val="90000"/>
              </a:lnSpc>
              <a:spcBef>
                <a:spcPts val="1000"/>
              </a:spcBef>
              <a:spcAft>
                <a:spcPts val="0"/>
              </a:spcAft>
              <a:buClr>
                <a:schemeClr val="dk1"/>
              </a:buClr>
              <a:buSzPts val="2000"/>
              <a:buChar char="•"/>
            </a:pPr>
            <a:r>
              <a:rPr lang="en-US" sz="2000"/>
              <a:t>New Youth Safety Awareness Videos: </a:t>
            </a:r>
            <a:r>
              <a:rPr lang="en-US" sz="2000" u="sng">
                <a:solidFill>
                  <a:schemeClr val="hlink"/>
                </a:solidFill>
                <a:hlinkClick r:id="rId5"/>
              </a:rPr>
              <a:t>Link to article and tools</a:t>
            </a:r>
            <a:r>
              <a:rPr lang="en-US" sz="2000"/>
              <a:t> </a:t>
            </a:r>
            <a:endParaRPr/>
          </a:p>
          <a:p>
            <a:pPr indent="-228600" lvl="0" marL="228600" rtl="0" algn="l">
              <a:lnSpc>
                <a:spcPct val="90000"/>
              </a:lnSpc>
              <a:spcBef>
                <a:spcPts val="1000"/>
              </a:spcBef>
              <a:spcAft>
                <a:spcPts val="0"/>
              </a:spcAft>
              <a:buClr>
                <a:schemeClr val="dk1"/>
              </a:buClr>
              <a:buSzPts val="2000"/>
              <a:buChar char="•"/>
            </a:pPr>
            <a:r>
              <a:rPr lang="en-US" sz="2000" u="sng">
                <a:solidFill>
                  <a:schemeClr val="hlink"/>
                </a:solidFill>
                <a:hlinkClick r:id="rId6"/>
              </a:rPr>
              <a:t>Scout Life Magazine Sampler</a:t>
            </a:r>
            <a:endParaRPr sz="2000"/>
          </a:p>
          <a:p>
            <a:pPr indent="-228600" lvl="0" marL="228600" rtl="0" algn="l">
              <a:lnSpc>
                <a:spcPct val="90000"/>
              </a:lnSpc>
              <a:spcBef>
                <a:spcPts val="1000"/>
              </a:spcBef>
              <a:spcAft>
                <a:spcPts val="0"/>
              </a:spcAft>
              <a:buClr>
                <a:schemeClr val="dk1"/>
              </a:buClr>
              <a:buSzPts val="2000"/>
              <a:buChar char="•"/>
            </a:pPr>
            <a:r>
              <a:rPr lang="en-US" sz="2000" u="sng">
                <a:solidFill>
                  <a:schemeClr val="hlink"/>
                </a:solidFill>
                <a:hlinkClick r:id="rId7"/>
              </a:rPr>
              <a:t>BSA Podcasts</a:t>
            </a:r>
            <a:r>
              <a:rPr lang="en-US" sz="2000"/>
              <a:t>: Cubcast, Scoutcast, Seacast</a:t>
            </a:r>
            <a:endParaRPr/>
          </a:p>
          <a:p>
            <a:pPr indent="-228600" lvl="0" marL="228600" rtl="0" algn="l">
              <a:lnSpc>
                <a:spcPct val="90000"/>
              </a:lnSpc>
              <a:spcBef>
                <a:spcPts val="1000"/>
              </a:spcBef>
              <a:spcAft>
                <a:spcPts val="0"/>
              </a:spcAft>
              <a:buClr>
                <a:schemeClr val="dk1"/>
              </a:buClr>
              <a:buSzPts val="2000"/>
              <a:buChar char="•"/>
            </a:pPr>
            <a:r>
              <a:rPr lang="en-US" sz="2000"/>
              <a:t>Cub Chat Live – weekly Facebook livestream, Fridays, 3 PM Eastern  </a:t>
            </a:r>
            <a:r>
              <a:rPr lang="en-US" sz="2000" u="sng">
                <a:solidFill>
                  <a:schemeClr val="hlink"/>
                </a:solidFill>
                <a:hlinkClick r:id="rId8"/>
              </a:rPr>
              <a:t>Information Article</a:t>
            </a:r>
            <a:r>
              <a:rPr lang="en-US" sz="2000"/>
              <a:t>    </a:t>
            </a:r>
            <a:r>
              <a:rPr lang="en-US" sz="2000" u="sng">
                <a:solidFill>
                  <a:schemeClr val="hlink"/>
                </a:solidFill>
                <a:hlinkClick r:id="rId9"/>
              </a:rPr>
              <a:t>Past Recordings </a:t>
            </a:r>
            <a:endParaRPr sz="2000"/>
          </a:p>
          <a:p>
            <a:pPr indent="-228600" lvl="0" marL="228600" rtl="0" algn="l">
              <a:lnSpc>
                <a:spcPct val="90000"/>
              </a:lnSpc>
              <a:spcBef>
                <a:spcPts val="1000"/>
              </a:spcBef>
              <a:spcAft>
                <a:spcPts val="0"/>
              </a:spcAft>
              <a:buClr>
                <a:schemeClr val="dk1"/>
              </a:buClr>
              <a:buSzPts val="2000"/>
              <a:buChar char="•"/>
            </a:pPr>
            <a:r>
              <a:rPr lang="en-US" sz="2000"/>
              <a:t>“Betty Bot” – help on my.scouting:</a:t>
            </a:r>
            <a:endParaRPr/>
          </a:p>
        </p:txBody>
      </p:sp>
      <p:sp>
        <p:nvSpPr>
          <p:cNvPr id="309" name="Google Shape;309;p50"/>
          <p:cNvSpPr txBox="1"/>
          <p:nvPr/>
        </p:nvSpPr>
        <p:spPr>
          <a:xfrm>
            <a:off x="1088570" y="3810000"/>
            <a:ext cx="6977700" cy="20625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600">
                <a:solidFill>
                  <a:schemeClr val="dk1"/>
                </a:solidFill>
                <a:latin typeface="Calibri"/>
                <a:ea typeface="Calibri"/>
                <a:cs typeface="Calibri"/>
                <a:sym typeface="Calibri"/>
              </a:rPr>
              <a:t>Betty Bot is a new addition to </a:t>
            </a:r>
            <a:r>
              <a:rPr lang="en-US" sz="1600" u="sng">
                <a:solidFill>
                  <a:schemeClr val="dk1"/>
                </a:solidFill>
                <a:latin typeface="Calibri"/>
                <a:ea typeface="Calibri"/>
                <a:cs typeface="Calibri"/>
                <a:sym typeface="Calibri"/>
                <a:hlinkClick r:id="rId10">
                  <a:extLst>
                    <a:ext uri="{A12FA001-AC4F-418D-AE19-62706E023703}">
                      <ahyp:hlinkClr val="tx"/>
                    </a:ext>
                  </a:extLst>
                </a:hlinkClick>
              </a:rPr>
              <a:t>my.scouting.org</a:t>
            </a:r>
            <a:r>
              <a:rPr lang="en-US" sz="1600">
                <a:solidFill>
                  <a:schemeClr val="dk1"/>
                </a:solidFill>
                <a:latin typeface="Calibri"/>
                <a:ea typeface="Calibri"/>
                <a:cs typeface="Calibri"/>
                <a:sym typeface="Calibri"/>
              </a:rPr>
              <a:t> and she can make it simpler and easier to do three things all volunteers need to do from time to time:</a:t>
            </a:r>
            <a:endParaRPr/>
          </a:p>
          <a:p>
            <a:pPr indent="0" lvl="0" marL="0" marR="0" rtl="0" algn="l">
              <a:spcBef>
                <a:spcPts val="0"/>
              </a:spcBef>
              <a:spcAft>
                <a:spcPts val="0"/>
              </a:spcAft>
              <a:buNone/>
            </a:pPr>
            <a:r>
              <a:rPr lang="en-US" sz="1600">
                <a:solidFill>
                  <a:schemeClr val="dk1"/>
                </a:solidFill>
                <a:latin typeface="Calibri"/>
                <a:ea typeface="Calibri"/>
                <a:cs typeface="Calibri"/>
                <a:sym typeface="Calibri"/>
              </a:rPr>
              <a:t>Reset your password, Check the status of your YPT training,</a:t>
            </a:r>
            <a:endParaRPr/>
          </a:p>
          <a:p>
            <a:pPr indent="0" lvl="0" marL="0" marR="0" rtl="0" algn="l">
              <a:spcBef>
                <a:spcPts val="0"/>
              </a:spcBef>
              <a:spcAft>
                <a:spcPts val="0"/>
              </a:spcAft>
              <a:buNone/>
            </a:pPr>
            <a:r>
              <a:rPr lang="en-US" sz="1600">
                <a:solidFill>
                  <a:schemeClr val="dk1"/>
                </a:solidFill>
                <a:latin typeface="Calibri"/>
                <a:ea typeface="Calibri"/>
                <a:cs typeface="Calibri"/>
                <a:sym typeface="Calibri"/>
              </a:rPr>
              <a:t>Review a summary of your training history</a:t>
            </a:r>
            <a:endParaRPr/>
          </a:p>
          <a:p>
            <a:pPr indent="0" lvl="0" marL="0" marR="0" rtl="0" algn="l">
              <a:spcBef>
                <a:spcPts val="0"/>
              </a:spcBef>
              <a:spcAft>
                <a:spcPts val="0"/>
              </a:spcAft>
              <a:buNone/>
            </a:pPr>
            <a:r>
              <a:rPr lang="en-US" sz="1600">
                <a:solidFill>
                  <a:schemeClr val="dk1"/>
                </a:solidFill>
                <a:latin typeface="Calibri"/>
                <a:ea typeface="Calibri"/>
                <a:cs typeface="Calibri"/>
                <a:sym typeface="Calibri"/>
              </a:rPr>
              <a:t>Once you’ve logged on to </a:t>
            </a:r>
            <a:r>
              <a:rPr lang="en-US" sz="1600" u="sng">
                <a:solidFill>
                  <a:schemeClr val="dk1"/>
                </a:solidFill>
                <a:latin typeface="Calibri"/>
                <a:ea typeface="Calibri"/>
                <a:cs typeface="Calibri"/>
                <a:sym typeface="Calibri"/>
                <a:hlinkClick r:id="rId11">
                  <a:extLst>
                    <a:ext uri="{A12FA001-AC4F-418D-AE19-62706E023703}">
                      <ahyp:hlinkClr val="tx"/>
                    </a:ext>
                  </a:extLst>
                </a:hlinkClick>
              </a:rPr>
              <a:t>my.scouting.org</a:t>
            </a:r>
            <a:r>
              <a:rPr lang="en-US" sz="1600">
                <a:solidFill>
                  <a:schemeClr val="dk1"/>
                </a:solidFill>
                <a:latin typeface="Calibri"/>
                <a:ea typeface="Calibri"/>
                <a:cs typeface="Calibri"/>
                <a:sym typeface="Calibri"/>
              </a:rPr>
              <a:t>, look for a blue circle with a flag </a:t>
            </a:r>
            <a:endParaRPr/>
          </a:p>
          <a:p>
            <a:pPr indent="0" lvl="0" marL="0" marR="0" rtl="0" algn="l">
              <a:spcBef>
                <a:spcPts val="0"/>
              </a:spcBef>
              <a:spcAft>
                <a:spcPts val="0"/>
              </a:spcAft>
              <a:buNone/>
            </a:pPr>
            <a:r>
              <a:rPr lang="en-US" sz="1600">
                <a:solidFill>
                  <a:schemeClr val="dk1"/>
                </a:solidFill>
                <a:latin typeface="Calibri"/>
                <a:ea typeface="Calibri"/>
                <a:cs typeface="Calibri"/>
                <a:sym typeface="Calibri"/>
              </a:rPr>
              <a:t>in the lower right corner of your screen. Click on it, and you’ll meet Betty.</a:t>
            </a:r>
            <a:endParaRPr/>
          </a:p>
          <a:p>
            <a:pPr indent="0" lvl="0" marL="0" marR="0" rtl="0" algn="l">
              <a:spcBef>
                <a:spcPts val="0"/>
              </a:spcBef>
              <a:spcAft>
                <a:spcPts val="0"/>
              </a:spcAft>
              <a:buNone/>
            </a:pPr>
            <a:r>
              <a:rPr lang="en-US" sz="1600">
                <a:solidFill>
                  <a:schemeClr val="dk1"/>
                </a:solidFill>
                <a:latin typeface="Calibri"/>
                <a:ea typeface="Calibri"/>
                <a:cs typeface="Calibri"/>
                <a:sym typeface="Calibri"/>
              </a:rPr>
              <a:t>Betty is in beta…that means she’s still learning how best to help us; but when we ask, like all good Scouts she’ll do her best to serve.</a:t>
            </a:r>
            <a:endParaRPr/>
          </a:p>
        </p:txBody>
      </p:sp>
      <p:pic>
        <p:nvPicPr>
          <p:cNvPr descr="Graphical user interface, text, application, chat or text message&#10;&#10;Description automatically generated" id="310" name="Google Shape;310;p50"/>
          <p:cNvPicPr preferRelativeResize="0"/>
          <p:nvPr/>
        </p:nvPicPr>
        <p:blipFill rotWithShape="1">
          <a:blip r:embed="rId12">
            <a:alphaModFix/>
          </a:blip>
          <a:srcRect b="0" l="0" r="0" t="0"/>
          <a:stretch/>
        </p:blipFill>
        <p:spPr>
          <a:xfrm>
            <a:off x="8542303" y="3429000"/>
            <a:ext cx="1691462" cy="2971799"/>
          </a:xfrm>
          <a:prstGeom prst="rect">
            <a:avLst/>
          </a:prstGeom>
          <a:noFill/>
          <a:ln>
            <a:noFill/>
          </a:ln>
        </p:spPr>
      </p:pic>
      <p:pic>
        <p:nvPicPr>
          <p:cNvPr id="311" name="Google Shape;311;p50"/>
          <p:cNvPicPr preferRelativeResize="0"/>
          <p:nvPr/>
        </p:nvPicPr>
        <p:blipFill rotWithShape="1">
          <a:blip r:embed="rId13">
            <a:alphaModFix/>
          </a:blip>
          <a:srcRect b="0" l="0" r="0" t="0"/>
          <a:stretch/>
        </p:blipFill>
        <p:spPr>
          <a:xfrm>
            <a:off x="7380515" y="4617352"/>
            <a:ext cx="585940" cy="595095"/>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9" name="Shape 89"/>
        <p:cNvGrpSpPr/>
        <p:nvPr/>
      </p:nvGrpSpPr>
      <p:grpSpPr>
        <a:xfrm>
          <a:off x="0" y="0"/>
          <a:ext cx="0" cy="0"/>
          <a:chOff x="0" y="0"/>
          <a:chExt cx="0" cy="0"/>
        </a:xfrm>
      </p:grpSpPr>
      <p:sp>
        <p:nvSpPr>
          <p:cNvPr id="90" name="Google Shape;90;p19"/>
          <p:cNvSpPr txBox="1"/>
          <p:nvPr>
            <p:ph type="title"/>
          </p:nvPr>
        </p:nvSpPr>
        <p:spPr>
          <a:xfrm>
            <a:off x="609600" y="533400"/>
            <a:ext cx="10972800" cy="914400"/>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None/>
            </a:pPr>
            <a:r>
              <a:rPr lang="en-US"/>
              <a:t>Welcome to our Virtual Roundtable</a:t>
            </a:r>
            <a:endParaRPr/>
          </a:p>
        </p:txBody>
      </p:sp>
      <p:graphicFrame>
        <p:nvGraphicFramePr>
          <p:cNvPr id="91" name="Google Shape;91;p19"/>
          <p:cNvGraphicFramePr/>
          <p:nvPr/>
        </p:nvGraphicFramePr>
        <p:xfrm>
          <a:off x="1704500" y="2021825"/>
          <a:ext cx="3000000" cy="3000000"/>
        </p:xfrm>
        <a:graphic>
          <a:graphicData uri="http://schemas.openxmlformats.org/drawingml/2006/table">
            <a:tbl>
              <a:tblPr>
                <a:noFill/>
                <a:tableStyleId>{35772054-602E-4721-82B6-EB811BB1815D}</a:tableStyleId>
              </a:tblPr>
              <a:tblGrid>
                <a:gridCol w="5143500"/>
                <a:gridCol w="1149150"/>
              </a:tblGrid>
              <a:tr h="381000">
                <a:tc>
                  <a:txBody>
                    <a:bodyPr/>
                    <a:lstStyle/>
                    <a:p>
                      <a:pPr indent="0" lvl="0" marL="0" rtl="0" algn="l">
                        <a:spcBef>
                          <a:spcPts val="0"/>
                        </a:spcBef>
                        <a:spcAft>
                          <a:spcPts val="0"/>
                        </a:spcAft>
                        <a:buNone/>
                      </a:pPr>
                      <a:r>
                        <a:rPr lang="en-US" sz="2400"/>
                        <a:t>Welcome</a:t>
                      </a:r>
                      <a:endParaRPr sz="2400"/>
                    </a:p>
                  </a:txBody>
                  <a:tcPr marT="91425" marB="91425" marR="91425" marL="91425"/>
                </a:tc>
                <a:tc>
                  <a:txBody>
                    <a:bodyPr/>
                    <a:lstStyle/>
                    <a:p>
                      <a:pPr indent="0" lvl="0" marL="0" rtl="0" algn="l">
                        <a:spcBef>
                          <a:spcPts val="0"/>
                        </a:spcBef>
                        <a:spcAft>
                          <a:spcPts val="0"/>
                        </a:spcAft>
                        <a:buNone/>
                      </a:pPr>
                      <a:r>
                        <a:rPr lang="en-US"/>
                        <a:t>1 minute</a:t>
                      </a:r>
                      <a:endParaRPr/>
                    </a:p>
                  </a:txBody>
                  <a:tcPr marT="91425" marB="91425" marR="91425" marL="91425" anchor="ctr"/>
                </a:tc>
              </a:tr>
              <a:tr h="381000">
                <a:tc>
                  <a:txBody>
                    <a:bodyPr/>
                    <a:lstStyle/>
                    <a:p>
                      <a:pPr indent="0" lvl="0" marL="0" rtl="0" algn="l">
                        <a:lnSpc>
                          <a:spcPct val="90000"/>
                        </a:lnSpc>
                        <a:spcBef>
                          <a:spcPts val="640"/>
                        </a:spcBef>
                        <a:spcAft>
                          <a:spcPts val="0"/>
                        </a:spcAft>
                        <a:buNone/>
                      </a:pPr>
                      <a:r>
                        <a:rPr lang="en-US" sz="2400" u="sng">
                          <a:solidFill>
                            <a:schemeClr val="hlink"/>
                          </a:solidFill>
                          <a:latin typeface="Calibri"/>
                          <a:ea typeface="Calibri"/>
                          <a:cs typeface="Calibri"/>
                          <a:sym typeface="Calibri"/>
                          <a:hlinkClick r:id="rId3"/>
                        </a:rPr>
                        <a:t>Opening</a:t>
                      </a:r>
                      <a:r>
                        <a:rPr lang="en-US" sz="2400">
                          <a:solidFill>
                            <a:schemeClr val="dk1"/>
                          </a:solidFill>
                          <a:latin typeface="Calibri"/>
                          <a:ea typeface="Calibri"/>
                          <a:cs typeface="Calibri"/>
                          <a:sym typeface="Calibri"/>
                        </a:rPr>
                        <a:t> </a:t>
                      </a:r>
                      <a:endParaRPr sz="2400"/>
                    </a:p>
                  </a:txBody>
                  <a:tcPr marT="91425" marB="91425" marR="91425" marL="91425"/>
                </a:tc>
                <a:tc>
                  <a:txBody>
                    <a:bodyPr/>
                    <a:lstStyle/>
                    <a:p>
                      <a:pPr indent="0" lvl="0" marL="0" rtl="0" algn="l">
                        <a:spcBef>
                          <a:spcPts val="0"/>
                        </a:spcBef>
                        <a:spcAft>
                          <a:spcPts val="0"/>
                        </a:spcAft>
                        <a:buNone/>
                      </a:pPr>
                      <a:r>
                        <a:rPr lang="en-US"/>
                        <a:t>3 minute</a:t>
                      </a:r>
                      <a:endParaRPr/>
                    </a:p>
                  </a:txBody>
                  <a:tcPr marT="91425" marB="91425" marR="91425" marL="91425" anchor="ctr"/>
                </a:tc>
              </a:tr>
              <a:tr h="381000">
                <a:tc>
                  <a:txBody>
                    <a:bodyPr/>
                    <a:lstStyle/>
                    <a:p>
                      <a:pPr indent="0" lvl="0" marL="0" rtl="0" algn="l">
                        <a:spcBef>
                          <a:spcPts val="0"/>
                        </a:spcBef>
                        <a:spcAft>
                          <a:spcPts val="0"/>
                        </a:spcAft>
                        <a:buNone/>
                      </a:pPr>
                      <a:r>
                        <a:rPr lang="en-US" sz="2400"/>
                        <a:t>Introductions</a:t>
                      </a:r>
                      <a:endParaRPr sz="2400"/>
                    </a:p>
                  </a:txBody>
                  <a:tcPr marT="91425" marB="91425" marR="91425" marL="91425"/>
                </a:tc>
                <a:tc>
                  <a:txBody>
                    <a:bodyPr/>
                    <a:lstStyle/>
                    <a:p>
                      <a:pPr indent="0" lvl="0" marL="0" rtl="0" algn="l">
                        <a:spcBef>
                          <a:spcPts val="0"/>
                        </a:spcBef>
                        <a:spcAft>
                          <a:spcPts val="0"/>
                        </a:spcAft>
                        <a:buNone/>
                      </a:pPr>
                      <a:r>
                        <a:rPr lang="en-US"/>
                        <a:t>1 minute</a:t>
                      </a:r>
                      <a:endParaRPr/>
                    </a:p>
                  </a:txBody>
                  <a:tcPr marT="91425" marB="91425" marR="91425" marL="91425" anchor="ctr"/>
                </a:tc>
              </a:tr>
              <a:tr h="381000">
                <a:tc>
                  <a:txBody>
                    <a:bodyPr/>
                    <a:lstStyle/>
                    <a:p>
                      <a:pPr indent="0" lvl="0" marL="0" rtl="0" algn="l">
                        <a:spcBef>
                          <a:spcPts val="0"/>
                        </a:spcBef>
                        <a:spcAft>
                          <a:spcPts val="0"/>
                        </a:spcAft>
                        <a:buClr>
                          <a:schemeClr val="dk1"/>
                        </a:buClr>
                        <a:buSzPts val="1100"/>
                        <a:buFont typeface="Arial"/>
                        <a:buNone/>
                      </a:pPr>
                      <a:r>
                        <a:rPr lang="en-US" sz="2400">
                          <a:solidFill>
                            <a:schemeClr val="dk1"/>
                          </a:solidFill>
                        </a:rPr>
                        <a:t>Safety Moment</a:t>
                      </a:r>
                      <a:endParaRPr sz="2400"/>
                    </a:p>
                  </a:txBody>
                  <a:tcPr marT="91425" marB="91425" marR="91425" marL="91425"/>
                </a:tc>
                <a:tc>
                  <a:txBody>
                    <a:bodyPr/>
                    <a:lstStyle/>
                    <a:p>
                      <a:pPr indent="0" lvl="0" marL="0" rtl="0" algn="l">
                        <a:spcBef>
                          <a:spcPts val="0"/>
                        </a:spcBef>
                        <a:spcAft>
                          <a:spcPts val="0"/>
                        </a:spcAft>
                        <a:buClr>
                          <a:schemeClr val="dk1"/>
                        </a:buClr>
                        <a:buSzPts val="1100"/>
                        <a:buFont typeface="Arial"/>
                        <a:buNone/>
                      </a:pPr>
                      <a:r>
                        <a:rPr lang="en-US">
                          <a:solidFill>
                            <a:schemeClr val="dk1"/>
                          </a:solidFill>
                        </a:rPr>
                        <a:t>5 minutes</a:t>
                      </a:r>
                      <a:endParaRPr/>
                    </a:p>
                  </a:txBody>
                  <a:tcPr marT="91425" marB="91425" marR="91425" marL="91425" anchor="ctr"/>
                </a:tc>
              </a:tr>
              <a:tr h="381000">
                <a:tc>
                  <a:txBody>
                    <a:bodyPr/>
                    <a:lstStyle/>
                    <a:p>
                      <a:pPr indent="0" lvl="0" marL="0" rtl="0" algn="l">
                        <a:spcBef>
                          <a:spcPts val="0"/>
                        </a:spcBef>
                        <a:spcAft>
                          <a:spcPts val="0"/>
                        </a:spcAft>
                        <a:buNone/>
                      </a:pPr>
                      <a:r>
                        <a:rPr lang="en-US" sz="2400"/>
                        <a:t>District News/Updates</a:t>
                      </a:r>
                      <a:endParaRPr sz="2400"/>
                    </a:p>
                  </a:txBody>
                  <a:tcPr marT="91425" marB="91425" marR="91425" marL="91425"/>
                </a:tc>
                <a:tc>
                  <a:txBody>
                    <a:bodyPr/>
                    <a:lstStyle/>
                    <a:p>
                      <a:pPr indent="0" lvl="0" marL="0" rtl="0" algn="l">
                        <a:spcBef>
                          <a:spcPts val="0"/>
                        </a:spcBef>
                        <a:spcAft>
                          <a:spcPts val="0"/>
                        </a:spcAft>
                        <a:buNone/>
                      </a:pPr>
                      <a:r>
                        <a:rPr lang="en-US"/>
                        <a:t>5 minutes</a:t>
                      </a:r>
                      <a:endParaRPr/>
                    </a:p>
                  </a:txBody>
                  <a:tcPr marT="91425" marB="91425" marR="91425" marL="91425" anchor="ctr"/>
                </a:tc>
              </a:tr>
              <a:tr h="381000">
                <a:tc>
                  <a:txBody>
                    <a:bodyPr/>
                    <a:lstStyle/>
                    <a:p>
                      <a:pPr indent="0" lvl="0" marL="0" rtl="0" algn="l">
                        <a:spcBef>
                          <a:spcPts val="0"/>
                        </a:spcBef>
                        <a:spcAft>
                          <a:spcPts val="0"/>
                        </a:spcAft>
                        <a:buNone/>
                      </a:pPr>
                      <a:r>
                        <a:rPr lang="en-US" sz="2400"/>
                        <a:t>Rechartering</a:t>
                      </a:r>
                      <a:endParaRPr sz="2400"/>
                    </a:p>
                  </a:txBody>
                  <a:tcPr marT="91425" marB="91425" marR="91425" marL="91425"/>
                </a:tc>
                <a:tc>
                  <a:txBody>
                    <a:bodyPr/>
                    <a:lstStyle/>
                    <a:p>
                      <a:pPr indent="0" lvl="0" marL="0" rtl="0" algn="l">
                        <a:spcBef>
                          <a:spcPts val="0"/>
                        </a:spcBef>
                        <a:spcAft>
                          <a:spcPts val="0"/>
                        </a:spcAft>
                        <a:buNone/>
                      </a:pPr>
                      <a:r>
                        <a:rPr lang="en-US"/>
                        <a:t>20 minutes</a:t>
                      </a:r>
                      <a:endParaRPr/>
                    </a:p>
                  </a:txBody>
                  <a:tcPr marT="91425" marB="91425" marR="91425" marL="91425" anchor="ctr"/>
                </a:tc>
              </a:tr>
              <a:tr h="381000">
                <a:tc>
                  <a:txBody>
                    <a:bodyPr/>
                    <a:lstStyle/>
                    <a:p>
                      <a:pPr indent="0" lvl="0" marL="0" rtl="0" algn="l">
                        <a:spcBef>
                          <a:spcPts val="0"/>
                        </a:spcBef>
                        <a:spcAft>
                          <a:spcPts val="0"/>
                        </a:spcAft>
                        <a:buNone/>
                      </a:pPr>
                      <a:r>
                        <a:rPr lang="en-US" sz="2400"/>
                        <a:t>Breakout Discussions</a:t>
                      </a:r>
                      <a:endParaRPr sz="2400"/>
                    </a:p>
                  </a:txBody>
                  <a:tcPr marT="91425" marB="91425" marR="91425" marL="91425"/>
                </a:tc>
                <a:tc>
                  <a:txBody>
                    <a:bodyPr/>
                    <a:lstStyle/>
                    <a:p>
                      <a:pPr indent="0" lvl="0" marL="0" rtl="0" algn="l">
                        <a:spcBef>
                          <a:spcPts val="0"/>
                        </a:spcBef>
                        <a:spcAft>
                          <a:spcPts val="0"/>
                        </a:spcAft>
                        <a:buNone/>
                      </a:pPr>
                      <a:r>
                        <a:rPr lang="en-US"/>
                        <a:t>25 minutes</a:t>
                      </a:r>
                      <a:endParaRPr/>
                    </a:p>
                  </a:txBody>
                  <a:tcPr marT="91425" marB="91425" marR="91425" marL="91425" anchor="ctr"/>
                </a:tc>
              </a:tr>
            </a:tbl>
          </a:graphicData>
        </a:graphic>
      </p:graphicFrame>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5" name="Shape 95"/>
        <p:cNvGrpSpPr/>
        <p:nvPr/>
      </p:nvGrpSpPr>
      <p:grpSpPr>
        <a:xfrm>
          <a:off x="0" y="0"/>
          <a:ext cx="0" cy="0"/>
          <a:chOff x="0" y="0"/>
          <a:chExt cx="0" cy="0"/>
        </a:xfrm>
      </p:grpSpPr>
      <p:sp>
        <p:nvSpPr>
          <p:cNvPr id="96" name="Google Shape;96;p20"/>
          <p:cNvSpPr txBox="1"/>
          <p:nvPr>
            <p:ph type="title"/>
          </p:nvPr>
        </p:nvSpPr>
        <p:spPr>
          <a:xfrm>
            <a:off x="609600" y="533400"/>
            <a:ext cx="10972800" cy="914400"/>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None/>
            </a:pPr>
            <a:r>
              <a:rPr lang="en-US"/>
              <a:t>Headwaters Roundtable team</a:t>
            </a:r>
            <a:endParaRPr/>
          </a:p>
        </p:txBody>
      </p:sp>
      <p:sp>
        <p:nvSpPr>
          <p:cNvPr id="97" name="Google Shape;97;p20"/>
          <p:cNvSpPr txBox="1"/>
          <p:nvPr>
            <p:ph idx="1" type="body"/>
          </p:nvPr>
        </p:nvSpPr>
        <p:spPr>
          <a:xfrm>
            <a:off x="609600" y="1600201"/>
            <a:ext cx="10972800" cy="3810000"/>
          </a:xfrm>
          <a:prstGeom prst="rect">
            <a:avLst/>
          </a:prstGeom>
        </p:spPr>
        <p:txBody>
          <a:bodyPr anchorCtr="0" anchor="t" bIns="45700" lIns="91425" spcFirstLastPara="1" rIns="91425" wrap="square" tIns="45700">
            <a:noAutofit/>
          </a:bodyPr>
          <a:lstStyle/>
          <a:p>
            <a:pPr indent="0" lvl="0" marL="0" rtl="0" algn="l">
              <a:spcBef>
                <a:spcPts val="360"/>
              </a:spcBef>
              <a:spcAft>
                <a:spcPts val="0"/>
              </a:spcAft>
              <a:buNone/>
            </a:pPr>
            <a:r>
              <a:rPr lang="en-US"/>
              <a:t>Karen Nardone - Roundtable Commissioner</a:t>
            </a:r>
            <a:endParaRPr/>
          </a:p>
          <a:p>
            <a:pPr indent="0" lvl="0" marL="0" rtl="0" algn="l">
              <a:spcBef>
                <a:spcPts val="360"/>
              </a:spcBef>
              <a:spcAft>
                <a:spcPts val="0"/>
              </a:spcAft>
              <a:buNone/>
            </a:pPr>
            <a:r>
              <a:rPr lang="en-US"/>
              <a:t>Arnold Oyola - Roundtable Commissioner</a:t>
            </a:r>
            <a:endParaRPr/>
          </a:p>
          <a:p>
            <a:pPr indent="0" lvl="0" marL="0" rtl="0" algn="l">
              <a:spcBef>
                <a:spcPts val="360"/>
              </a:spcBef>
              <a:spcAft>
                <a:spcPts val="0"/>
              </a:spcAft>
              <a:buNone/>
            </a:pPr>
            <a:r>
              <a:rPr lang="en-US"/>
              <a:t>Timothy Howe - District Commissioner</a:t>
            </a:r>
            <a:endParaRPr/>
          </a:p>
          <a:p>
            <a:pPr indent="0" lvl="0" marL="0" rtl="0" algn="l">
              <a:spcBef>
                <a:spcPts val="360"/>
              </a:spcBef>
              <a:spcAft>
                <a:spcPts val="0"/>
              </a:spcAft>
              <a:buNone/>
            </a:pPr>
            <a:r>
              <a:rPr lang="en-US"/>
              <a:t>Rob Hillman - Council Roundtable Staff Advisor</a:t>
            </a:r>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1" name="Shape 101"/>
        <p:cNvGrpSpPr/>
        <p:nvPr/>
      </p:nvGrpSpPr>
      <p:grpSpPr>
        <a:xfrm>
          <a:off x="0" y="0"/>
          <a:ext cx="0" cy="0"/>
          <a:chOff x="0" y="0"/>
          <a:chExt cx="0" cy="0"/>
        </a:xfrm>
      </p:grpSpPr>
      <p:sp>
        <p:nvSpPr>
          <p:cNvPr id="102" name="Google Shape;102;p21"/>
          <p:cNvSpPr txBox="1"/>
          <p:nvPr>
            <p:ph type="title"/>
          </p:nvPr>
        </p:nvSpPr>
        <p:spPr>
          <a:xfrm>
            <a:off x="609600" y="533400"/>
            <a:ext cx="10972800" cy="914400"/>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None/>
            </a:pPr>
            <a:r>
              <a:rPr lang="en-US"/>
              <a:t>Covid update</a:t>
            </a:r>
            <a:endParaRPr/>
          </a:p>
        </p:txBody>
      </p:sp>
      <p:sp>
        <p:nvSpPr>
          <p:cNvPr id="103" name="Google Shape;103;p21"/>
          <p:cNvSpPr txBox="1"/>
          <p:nvPr>
            <p:ph idx="1" type="body"/>
          </p:nvPr>
        </p:nvSpPr>
        <p:spPr>
          <a:xfrm>
            <a:off x="609600" y="1600201"/>
            <a:ext cx="10972800" cy="3810000"/>
          </a:xfrm>
          <a:prstGeom prst="rect">
            <a:avLst/>
          </a:prstGeom>
        </p:spPr>
        <p:txBody>
          <a:bodyPr anchorCtr="0" anchor="t" bIns="45700" lIns="91425" spcFirstLastPara="1" rIns="91425" wrap="square" tIns="45700">
            <a:noAutofit/>
          </a:bodyPr>
          <a:lstStyle/>
          <a:p>
            <a:pPr indent="-381000" lvl="0" marL="457200" rtl="0" algn="l">
              <a:spcBef>
                <a:spcPts val="360"/>
              </a:spcBef>
              <a:spcAft>
                <a:spcPts val="0"/>
              </a:spcAft>
              <a:buSzPts val="2400"/>
              <a:buChar char="•"/>
            </a:pPr>
            <a:r>
              <a:rPr lang="en-US" sz="2400"/>
              <a:t>CHECK FREQUENTLY – Changes continue!</a:t>
            </a:r>
            <a:endParaRPr sz="2400"/>
          </a:p>
          <a:p>
            <a:pPr indent="-381000" lvl="0" marL="457200" rtl="0" algn="l">
              <a:spcBef>
                <a:spcPts val="0"/>
              </a:spcBef>
              <a:spcAft>
                <a:spcPts val="0"/>
              </a:spcAft>
              <a:buSzPts val="2400"/>
              <a:buChar char="•"/>
            </a:pPr>
            <a:r>
              <a:rPr lang="en-US" sz="2200"/>
              <a:t>BSA Covid Statement – Aug. 2021 (with resource links):</a:t>
            </a:r>
            <a:endParaRPr sz="2200"/>
          </a:p>
          <a:p>
            <a:pPr indent="-381000" lvl="1" marL="914400" rtl="0" algn="l">
              <a:spcBef>
                <a:spcPts val="0"/>
              </a:spcBef>
              <a:spcAft>
                <a:spcPts val="0"/>
              </a:spcAft>
              <a:buSzPts val="2400"/>
              <a:buChar char="–"/>
            </a:pPr>
            <a:r>
              <a:rPr lang="en-US" sz="2200" u="sng">
                <a:solidFill>
                  <a:schemeClr val="hlink"/>
                </a:solidFill>
                <a:hlinkClick r:id="rId3"/>
              </a:rPr>
              <a:t>https://bit.ly/BSA-CovidStmt_Aug2021</a:t>
            </a:r>
            <a:endParaRPr sz="2200"/>
          </a:p>
          <a:p>
            <a:pPr indent="-381000" lvl="0" marL="457200" rtl="0" algn="l">
              <a:spcBef>
                <a:spcPts val="0"/>
              </a:spcBef>
              <a:spcAft>
                <a:spcPts val="0"/>
              </a:spcAft>
              <a:buSzPts val="2400"/>
              <a:buChar char="•"/>
            </a:pPr>
            <a:r>
              <a:rPr lang="en-US" sz="2200"/>
              <a:t>Latest BSA National Guidance - 6/2/21:</a:t>
            </a:r>
            <a:endParaRPr sz="2200"/>
          </a:p>
          <a:p>
            <a:pPr indent="-381000" lvl="1" marL="914400" rtl="0" algn="l">
              <a:spcBef>
                <a:spcPts val="0"/>
              </a:spcBef>
              <a:spcAft>
                <a:spcPts val="0"/>
              </a:spcAft>
              <a:buSzPts val="2400"/>
              <a:buChar char="–"/>
            </a:pPr>
            <a:r>
              <a:rPr lang="en-US" sz="2200" u="sng">
                <a:solidFill>
                  <a:schemeClr val="hlink"/>
                </a:solidFill>
                <a:hlinkClick r:id="rId4"/>
              </a:rPr>
              <a:t>https://www.scouting.org/coronavirus/covid-19-faq/</a:t>
            </a:r>
            <a:endParaRPr sz="2200"/>
          </a:p>
          <a:p>
            <a:pPr indent="-381000" lvl="0" marL="457200" rtl="0" algn="l">
              <a:spcBef>
                <a:spcPts val="0"/>
              </a:spcBef>
              <a:spcAft>
                <a:spcPts val="0"/>
              </a:spcAft>
              <a:buSzPts val="2400"/>
              <a:buChar char="•"/>
            </a:pPr>
            <a:r>
              <a:rPr lang="en-US" sz="2200"/>
              <a:t>Latest Mayflower Council Guidance – 5/20/2021:</a:t>
            </a:r>
            <a:endParaRPr sz="2200"/>
          </a:p>
          <a:p>
            <a:pPr indent="-381000" lvl="1" marL="914400" rtl="0" algn="l">
              <a:spcBef>
                <a:spcPts val="0"/>
              </a:spcBef>
              <a:spcAft>
                <a:spcPts val="0"/>
              </a:spcAft>
              <a:buSzPts val="2400"/>
              <a:buChar char="–"/>
            </a:pPr>
            <a:r>
              <a:rPr lang="en-US" sz="2200" u="sng">
                <a:solidFill>
                  <a:schemeClr val="hlink"/>
                </a:solidFill>
                <a:hlinkClick r:id="rId5"/>
              </a:rPr>
              <a:t>https://www.mayflowerbsa.org/faq-items/may-20-2021-covid-19-council-operations-update/</a:t>
            </a:r>
            <a:endParaRPr sz="2200"/>
          </a:p>
          <a:p>
            <a:pPr indent="0" lvl="0" marL="0" rtl="0" algn="l">
              <a:spcBef>
                <a:spcPts val="360"/>
              </a:spcBef>
              <a:spcAft>
                <a:spcPts val="0"/>
              </a:spcAft>
              <a:buNone/>
            </a:pPr>
            <a:r>
              <a:t/>
            </a:r>
            <a:endParaRPr sz="2200"/>
          </a:p>
          <a:p>
            <a:pPr indent="0" lvl="0" marL="0" rtl="0" algn="l">
              <a:spcBef>
                <a:spcPts val="360"/>
              </a:spcBef>
              <a:spcAft>
                <a:spcPts val="0"/>
              </a:spcAft>
              <a:buNone/>
            </a:pPr>
            <a:r>
              <a:t/>
            </a:r>
            <a:endParaRPr sz="2200"/>
          </a:p>
          <a:p>
            <a:pPr indent="0" lvl="0" marL="0" rtl="0" algn="l">
              <a:spcBef>
                <a:spcPts val="360"/>
              </a:spcBef>
              <a:spcAft>
                <a:spcPts val="0"/>
              </a:spcAft>
              <a:buNone/>
            </a:pPr>
            <a:r>
              <a:t/>
            </a:r>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7" name="Shape 107"/>
        <p:cNvGrpSpPr/>
        <p:nvPr/>
      </p:nvGrpSpPr>
      <p:grpSpPr>
        <a:xfrm>
          <a:off x="0" y="0"/>
          <a:ext cx="0" cy="0"/>
          <a:chOff x="0" y="0"/>
          <a:chExt cx="0" cy="0"/>
        </a:xfrm>
      </p:grpSpPr>
      <p:sp>
        <p:nvSpPr>
          <p:cNvPr id="108" name="Google Shape;108;p22"/>
          <p:cNvSpPr txBox="1"/>
          <p:nvPr>
            <p:ph type="title"/>
          </p:nvPr>
        </p:nvSpPr>
        <p:spPr>
          <a:xfrm>
            <a:off x="609600" y="533400"/>
            <a:ext cx="10972800" cy="914400"/>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None/>
            </a:pPr>
            <a:r>
              <a:rPr lang="en-US"/>
              <a:t>Covid update</a:t>
            </a:r>
            <a:endParaRPr/>
          </a:p>
        </p:txBody>
      </p:sp>
      <p:sp>
        <p:nvSpPr>
          <p:cNvPr id="109" name="Google Shape;109;p22"/>
          <p:cNvSpPr txBox="1"/>
          <p:nvPr>
            <p:ph idx="1" type="body"/>
          </p:nvPr>
        </p:nvSpPr>
        <p:spPr>
          <a:xfrm>
            <a:off x="609600" y="1600201"/>
            <a:ext cx="10972800" cy="3810000"/>
          </a:xfrm>
          <a:prstGeom prst="rect">
            <a:avLst/>
          </a:prstGeom>
        </p:spPr>
        <p:txBody>
          <a:bodyPr anchorCtr="0" anchor="t" bIns="45700" lIns="91425" spcFirstLastPara="1" rIns="91425" wrap="square" tIns="45700">
            <a:noAutofit/>
          </a:bodyPr>
          <a:lstStyle/>
          <a:p>
            <a:pPr indent="0" lvl="0" marL="0" rtl="0" algn="l">
              <a:spcBef>
                <a:spcPts val="360"/>
              </a:spcBef>
              <a:spcAft>
                <a:spcPts val="0"/>
              </a:spcAft>
              <a:buNone/>
            </a:pPr>
            <a:r>
              <a:rPr lang="en-US" sz="2200"/>
              <a:t>Note: Mayflower Council continues to monitor the ever-developing situation and will issue additional guidance if/when deemed appropriate</a:t>
            </a:r>
            <a:endParaRPr sz="2200"/>
          </a:p>
          <a:p>
            <a:pPr indent="0" lvl="0" marL="0" rtl="0" algn="l">
              <a:spcBef>
                <a:spcPts val="360"/>
              </a:spcBef>
              <a:spcAft>
                <a:spcPts val="0"/>
              </a:spcAft>
              <a:buNone/>
            </a:pPr>
            <a:r>
              <a:t/>
            </a:r>
            <a:endParaRPr sz="2200"/>
          </a:p>
          <a:p>
            <a:pPr indent="0" lvl="0" marL="0" rtl="0" algn="l">
              <a:spcBef>
                <a:spcPts val="360"/>
              </a:spcBef>
              <a:spcAft>
                <a:spcPts val="0"/>
              </a:spcAft>
              <a:buNone/>
            </a:pPr>
            <a:r>
              <a:rPr lang="en-US" sz="2200"/>
              <a:t>Charter Organizations may impose other requirements – ENSURE TO CHECK!</a:t>
            </a:r>
            <a:endParaRPr sz="2200"/>
          </a:p>
          <a:p>
            <a:pPr indent="0" lvl="0" marL="0" rtl="0" algn="l">
              <a:spcBef>
                <a:spcPts val="360"/>
              </a:spcBef>
              <a:spcAft>
                <a:spcPts val="0"/>
              </a:spcAft>
              <a:buNone/>
            </a:pPr>
            <a:r>
              <a:t/>
            </a:r>
            <a:endParaRPr sz="2200"/>
          </a:p>
          <a:p>
            <a:pPr indent="0" lvl="0" marL="0" rtl="0" algn="l">
              <a:spcBef>
                <a:spcPts val="360"/>
              </a:spcBef>
              <a:spcAft>
                <a:spcPts val="0"/>
              </a:spcAft>
              <a:buNone/>
            </a:pPr>
            <a:r>
              <a:rPr lang="en-US" sz="2200"/>
              <a:t>Check for more restrictive local guidelines</a:t>
            </a:r>
            <a:endParaRPr sz="2200"/>
          </a:p>
          <a:p>
            <a:pPr indent="0" lvl="0" marL="0" rtl="0" algn="l">
              <a:spcBef>
                <a:spcPts val="360"/>
              </a:spcBef>
              <a:spcAft>
                <a:spcPts val="0"/>
              </a:spcAft>
              <a:buNone/>
            </a:pPr>
            <a:r>
              <a:t/>
            </a:r>
            <a:endParaRPr sz="2200"/>
          </a:p>
          <a:p>
            <a:pPr indent="0" lvl="0" marL="0" rtl="0" algn="l">
              <a:spcBef>
                <a:spcPts val="360"/>
              </a:spcBef>
              <a:spcAft>
                <a:spcPts val="0"/>
              </a:spcAft>
              <a:buNone/>
            </a:pPr>
            <a:r>
              <a:rPr lang="en-US" sz="2200"/>
              <a:t>Units must ensure to follow ALL relevant guidelines</a:t>
            </a:r>
            <a:endParaRPr sz="2200"/>
          </a:p>
          <a:p>
            <a:pPr indent="0" lvl="0" marL="0" rtl="0" algn="l">
              <a:spcBef>
                <a:spcPts val="360"/>
              </a:spcBef>
              <a:spcAft>
                <a:spcPts val="0"/>
              </a:spcAft>
              <a:buNone/>
            </a:pPr>
            <a:r>
              <a:t/>
            </a:r>
            <a:endParaRPr sz="2200"/>
          </a:p>
          <a:p>
            <a:pPr indent="0" lvl="0" marL="0" rtl="0" algn="l">
              <a:spcBef>
                <a:spcPts val="360"/>
              </a:spcBef>
              <a:spcAft>
                <a:spcPts val="0"/>
              </a:spcAft>
              <a:buNone/>
            </a:pPr>
            <a:r>
              <a:t/>
            </a:r>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3" name="Shape 113"/>
        <p:cNvGrpSpPr/>
        <p:nvPr/>
      </p:nvGrpSpPr>
      <p:grpSpPr>
        <a:xfrm>
          <a:off x="0" y="0"/>
          <a:ext cx="0" cy="0"/>
          <a:chOff x="0" y="0"/>
          <a:chExt cx="0" cy="0"/>
        </a:xfrm>
      </p:grpSpPr>
      <p:sp>
        <p:nvSpPr>
          <p:cNvPr id="114" name="Google Shape;114;p23"/>
          <p:cNvSpPr txBox="1"/>
          <p:nvPr>
            <p:ph type="title"/>
          </p:nvPr>
        </p:nvSpPr>
        <p:spPr>
          <a:xfrm>
            <a:off x="609600" y="533400"/>
            <a:ext cx="10972800" cy="914400"/>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None/>
            </a:pPr>
            <a:r>
              <a:rPr lang="en-US"/>
              <a:t>Covid update</a:t>
            </a:r>
            <a:endParaRPr/>
          </a:p>
        </p:txBody>
      </p:sp>
      <p:sp>
        <p:nvSpPr>
          <p:cNvPr id="115" name="Google Shape;115;p23"/>
          <p:cNvSpPr txBox="1"/>
          <p:nvPr>
            <p:ph idx="1" type="body"/>
          </p:nvPr>
        </p:nvSpPr>
        <p:spPr>
          <a:xfrm>
            <a:off x="609600" y="1600201"/>
            <a:ext cx="10972800" cy="3810000"/>
          </a:xfrm>
          <a:prstGeom prst="rect">
            <a:avLst/>
          </a:prstGeom>
        </p:spPr>
        <p:txBody>
          <a:bodyPr anchorCtr="0" anchor="t" bIns="45700" lIns="91425" spcFirstLastPara="1" rIns="91425" wrap="square" tIns="45700">
            <a:noAutofit/>
          </a:bodyPr>
          <a:lstStyle/>
          <a:p>
            <a:pPr indent="0" lvl="0" marL="0" rtl="0" algn="l">
              <a:spcBef>
                <a:spcPts val="360"/>
              </a:spcBef>
              <a:spcAft>
                <a:spcPts val="0"/>
              </a:spcAft>
              <a:buNone/>
            </a:pPr>
            <a:r>
              <a:rPr lang="en-US" sz="2200"/>
              <a:t>Covid Incident Notifications:</a:t>
            </a:r>
            <a:endParaRPr sz="2200"/>
          </a:p>
          <a:p>
            <a:pPr indent="0" lvl="0" marL="0" rtl="0" algn="l">
              <a:spcBef>
                <a:spcPts val="360"/>
              </a:spcBef>
              <a:spcAft>
                <a:spcPts val="0"/>
              </a:spcAft>
              <a:buClr>
                <a:schemeClr val="dk1"/>
              </a:buClr>
              <a:buSzPts val="1100"/>
              <a:buFont typeface="Arial"/>
              <a:buNone/>
            </a:pPr>
            <a:r>
              <a:t/>
            </a:r>
            <a:endParaRPr sz="2200"/>
          </a:p>
          <a:p>
            <a:pPr indent="0" lvl="0" marL="0" rtl="0" algn="l">
              <a:spcBef>
                <a:spcPts val="360"/>
              </a:spcBef>
              <a:spcAft>
                <a:spcPts val="0"/>
              </a:spcAft>
              <a:buClr>
                <a:schemeClr val="dk1"/>
              </a:buClr>
              <a:buSzPts val="1100"/>
              <a:buFont typeface="Arial"/>
              <a:buNone/>
            </a:pPr>
            <a:r>
              <a:rPr lang="en-US" sz="1700" u="sng">
                <a:solidFill>
                  <a:schemeClr val="hlink"/>
                </a:solidFill>
                <a:latin typeface="Arial"/>
                <a:ea typeface="Arial"/>
                <a:cs typeface="Arial"/>
                <a:sym typeface="Arial"/>
                <a:hlinkClick r:id="rId3"/>
              </a:rPr>
              <a:t>https://www.scouting.org/health-and-safety/incident-report/covid-19-incidents-exposures-supplemental-instructions/</a:t>
            </a:r>
            <a:endParaRPr sz="1700" u="sng">
              <a:solidFill>
                <a:schemeClr val="hlink"/>
              </a:solidFill>
              <a:latin typeface="Arial"/>
              <a:ea typeface="Arial"/>
              <a:cs typeface="Arial"/>
              <a:sym typeface="Arial"/>
            </a:endParaRPr>
          </a:p>
          <a:p>
            <a:pPr indent="0" lvl="0" marL="0" rtl="0" algn="l">
              <a:spcBef>
                <a:spcPts val="360"/>
              </a:spcBef>
              <a:spcAft>
                <a:spcPts val="0"/>
              </a:spcAft>
              <a:buClr>
                <a:schemeClr val="dk1"/>
              </a:buClr>
              <a:buSzPts val="1100"/>
              <a:buFont typeface="Arial"/>
              <a:buNone/>
            </a:pPr>
            <a:r>
              <a:t/>
            </a:r>
            <a:endParaRPr sz="1700">
              <a:latin typeface="Arial"/>
              <a:ea typeface="Arial"/>
              <a:cs typeface="Arial"/>
              <a:sym typeface="Arial"/>
            </a:endParaRPr>
          </a:p>
          <a:p>
            <a:pPr indent="0" lvl="0" marL="0" rtl="0" algn="l">
              <a:spcBef>
                <a:spcPts val="360"/>
              </a:spcBef>
              <a:spcAft>
                <a:spcPts val="0"/>
              </a:spcAft>
              <a:buClr>
                <a:schemeClr val="dk1"/>
              </a:buClr>
              <a:buSzPts val="1100"/>
              <a:buFont typeface="Arial"/>
              <a:buNone/>
            </a:pPr>
            <a:r>
              <a:rPr lang="en-US" sz="1700" u="sng">
                <a:solidFill>
                  <a:schemeClr val="hlink"/>
                </a:solidFill>
                <a:latin typeface="Arial"/>
                <a:ea typeface="Arial"/>
                <a:cs typeface="Arial"/>
                <a:sym typeface="Arial"/>
                <a:hlinkClick r:id="rId4"/>
              </a:rPr>
              <a:t>https://www.mayflowerbsa.org/wp-content/uploads/BSA-Incident-Reporting-COVID-19-7.20.2020.pdf</a:t>
            </a:r>
            <a:endParaRPr sz="1700" u="sng">
              <a:solidFill>
                <a:schemeClr val="hlink"/>
              </a:solidFill>
              <a:latin typeface="Arial"/>
              <a:ea typeface="Arial"/>
              <a:cs typeface="Arial"/>
              <a:sym typeface="Arial"/>
            </a:endParaRPr>
          </a:p>
          <a:p>
            <a:pPr indent="0" lvl="0" marL="0" rtl="0" algn="l">
              <a:spcBef>
                <a:spcPts val="360"/>
              </a:spcBef>
              <a:spcAft>
                <a:spcPts val="0"/>
              </a:spcAft>
              <a:buClr>
                <a:schemeClr val="dk1"/>
              </a:buClr>
              <a:buSzPts val="1100"/>
              <a:buFont typeface="Arial"/>
              <a:buNone/>
            </a:pPr>
            <a:r>
              <a:t/>
            </a:r>
            <a:endParaRPr sz="1700">
              <a:latin typeface="Arial"/>
              <a:ea typeface="Arial"/>
              <a:cs typeface="Arial"/>
              <a:sym typeface="Arial"/>
            </a:endParaRPr>
          </a:p>
          <a:p>
            <a:pPr indent="0" lvl="0" marL="0" rtl="0" algn="l">
              <a:spcBef>
                <a:spcPts val="360"/>
              </a:spcBef>
              <a:spcAft>
                <a:spcPts val="0"/>
              </a:spcAft>
              <a:buClr>
                <a:schemeClr val="dk1"/>
              </a:buClr>
              <a:buSzPts val="1100"/>
              <a:buFont typeface="Arial"/>
              <a:buNone/>
            </a:pPr>
            <a:r>
              <a:rPr lang="en-US" sz="1700" u="sng">
                <a:solidFill>
                  <a:schemeClr val="hlink"/>
                </a:solidFill>
                <a:latin typeface="Arial"/>
                <a:ea typeface="Arial"/>
                <a:cs typeface="Arial"/>
                <a:sym typeface="Arial"/>
                <a:hlinkClick r:id="rId5"/>
              </a:rPr>
              <a:t>https://bsapublicintakeportal.secure.force.com/</a:t>
            </a:r>
            <a:endParaRPr sz="1700" u="sng">
              <a:solidFill>
                <a:schemeClr val="hlink"/>
              </a:solidFill>
              <a:latin typeface="Arial"/>
              <a:ea typeface="Arial"/>
              <a:cs typeface="Arial"/>
              <a:sym typeface="Arial"/>
            </a:endParaRPr>
          </a:p>
          <a:p>
            <a:pPr indent="0" lvl="0" marL="0" rtl="0" algn="l">
              <a:spcBef>
                <a:spcPts val="360"/>
              </a:spcBef>
              <a:spcAft>
                <a:spcPts val="0"/>
              </a:spcAft>
              <a:buNone/>
            </a:pPr>
            <a:r>
              <a:t/>
            </a:r>
            <a:endParaRPr sz="2200"/>
          </a:p>
          <a:p>
            <a:pPr indent="0" lvl="0" marL="0" rtl="0" algn="l">
              <a:spcBef>
                <a:spcPts val="360"/>
              </a:spcBef>
              <a:spcAft>
                <a:spcPts val="0"/>
              </a:spcAft>
              <a:buNone/>
            </a:pPr>
            <a:r>
              <a:t/>
            </a:r>
            <a:endParaRPr sz="2200"/>
          </a:p>
          <a:p>
            <a:pPr indent="0" lvl="0" marL="0" rtl="0" algn="l">
              <a:spcBef>
                <a:spcPts val="360"/>
              </a:spcBef>
              <a:spcAft>
                <a:spcPts val="0"/>
              </a:spcAft>
              <a:buNone/>
            </a:pPr>
            <a:r>
              <a:t/>
            </a:r>
            <a:endParaRPr sz="2200"/>
          </a:p>
          <a:p>
            <a:pPr indent="0" lvl="0" marL="0" rtl="0" algn="l">
              <a:spcBef>
                <a:spcPts val="360"/>
              </a:spcBef>
              <a:spcAft>
                <a:spcPts val="0"/>
              </a:spcAft>
              <a:buNone/>
            </a:pPr>
            <a:r>
              <a:t/>
            </a:r>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9" name="Shape 119"/>
        <p:cNvGrpSpPr/>
        <p:nvPr/>
      </p:nvGrpSpPr>
      <p:grpSpPr>
        <a:xfrm>
          <a:off x="0" y="0"/>
          <a:ext cx="0" cy="0"/>
          <a:chOff x="0" y="0"/>
          <a:chExt cx="0" cy="0"/>
        </a:xfrm>
      </p:grpSpPr>
      <p:sp>
        <p:nvSpPr>
          <p:cNvPr id="120" name="Google Shape;120;p24"/>
          <p:cNvSpPr txBox="1"/>
          <p:nvPr>
            <p:ph type="title"/>
          </p:nvPr>
        </p:nvSpPr>
        <p:spPr>
          <a:xfrm>
            <a:off x="609600" y="533400"/>
            <a:ext cx="10972800" cy="914400"/>
          </a:xfrm>
          <a:prstGeom prst="rect">
            <a:avLst/>
          </a:prstGeom>
        </p:spPr>
        <p:txBody>
          <a:bodyPr anchorCtr="0" anchor="ctr" bIns="45700" lIns="91425" spcFirstLastPara="1" rIns="91425" wrap="square" tIns="45700">
            <a:noAutofit/>
          </a:bodyPr>
          <a:lstStyle/>
          <a:p>
            <a:pPr indent="0" lvl="0" marL="0" rtl="0" algn="ctr">
              <a:spcBef>
                <a:spcPts val="0"/>
              </a:spcBef>
              <a:spcAft>
                <a:spcPts val="0"/>
              </a:spcAft>
              <a:buNone/>
            </a:pPr>
            <a:r>
              <a:rPr lang="en-US"/>
              <a:t>National/Council/District Updates</a:t>
            </a:r>
            <a:endParaRPr/>
          </a:p>
        </p:txBody>
      </p:sp>
      <p:sp>
        <p:nvSpPr>
          <p:cNvPr id="121" name="Google Shape;121;p24"/>
          <p:cNvSpPr txBox="1"/>
          <p:nvPr>
            <p:ph idx="1" type="body"/>
          </p:nvPr>
        </p:nvSpPr>
        <p:spPr>
          <a:xfrm>
            <a:off x="609600" y="1600200"/>
            <a:ext cx="5384700" cy="4695300"/>
          </a:xfrm>
          <a:prstGeom prst="rect">
            <a:avLst/>
          </a:prstGeom>
        </p:spPr>
        <p:txBody>
          <a:bodyPr anchorCtr="0" anchor="t" bIns="45700" lIns="91425" spcFirstLastPara="1" rIns="91425" wrap="square" tIns="45700">
            <a:noAutofit/>
          </a:bodyPr>
          <a:lstStyle/>
          <a:p>
            <a:pPr indent="-342900" lvl="0" marL="457200" rtl="0" algn="l">
              <a:spcBef>
                <a:spcPts val="560"/>
              </a:spcBef>
              <a:spcAft>
                <a:spcPts val="0"/>
              </a:spcAft>
              <a:buSzPts val="1800"/>
              <a:buChar char="•"/>
            </a:pPr>
            <a:r>
              <a:rPr lang="en-US" sz="1800"/>
              <a:t>New 2021 Guide to Advancement</a:t>
            </a:r>
            <a:endParaRPr sz="1800"/>
          </a:p>
          <a:p>
            <a:pPr indent="-342900" lvl="0" marL="457200" rtl="0" algn="l">
              <a:spcBef>
                <a:spcPts val="0"/>
              </a:spcBef>
              <a:spcAft>
                <a:spcPts val="0"/>
              </a:spcAft>
              <a:buSzPts val="1800"/>
              <a:buChar char="•"/>
            </a:pPr>
            <a:r>
              <a:rPr lang="en-US" sz="1800"/>
              <a:t>Scout Night at Polar Park, Sep. 10</a:t>
            </a:r>
            <a:endParaRPr sz="1800"/>
          </a:p>
          <a:p>
            <a:pPr indent="-342900" lvl="0" marL="457200" rtl="0" algn="l">
              <a:spcBef>
                <a:spcPts val="0"/>
              </a:spcBef>
              <a:spcAft>
                <a:spcPts val="0"/>
              </a:spcAft>
              <a:buSzPts val="1800"/>
              <a:buChar char="•"/>
            </a:pPr>
            <a:r>
              <a:rPr lang="en-US" sz="1800"/>
              <a:t>Seven Seas Cub Fun Day, Sep. 11 Camp Squanto</a:t>
            </a:r>
            <a:endParaRPr sz="1800"/>
          </a:p>
          <a:p>
            <a:pPr indent="-342900" lvl="0" marL="457200" rtl="0" algn="l">
              <a:spcBef>
                <a:spcPts val="0"/>
              </a:spcBef>
              <a:spcAft>
                <a:spcPts val="0"/>
              </a:spcAft>
              <a:buSzPts val="1800"/>
              <a:buChar char="•"/>
            </a:pPr>
            <a:r>
              <a:rPr lang="en-US" sz="1800"/>
              <a:t>Join Scouting Day, Sept 18. In YOUR town.</a:t>
            </a:r>
            <a:endParaRPr sz="1800"/>
          </a:p>
          <a:p>
            <a:pPr indent="-342900" lvl="0" marL="457200" rtl="0" algn="l">
              <a:spcBef>
                <a:spcPts val="0"/>
              </a:spcBef>
              <a:spcAft>
                <a:spcPts val="0"/>
              </a:spcAft>
              <a:buSzPts val="1800"/>
              <a:buChar char="•"/>
            </a:pPr>
            <a:r>
              <a:rPr lang="en-US" sz="1800"/>
              <a:t>Webelos Woods, Sep. 25, Camp Squanto</a:t>
            </a:r>
            <a:endParaRPr sz="1800"/>
          </a:p>
          <a:p>
            <a:pPr indent="-342900" lvl="0" marL="457200" rtl="0" algn="l">
              <a:spcBef>
                <a:spcPts val="0"/>
              </a:spcBef>
              <a:spcAft>
                <a:spcPts val="0"/>
              </a:spcAft>
              <a:buSzPts val="1800"/>
              <a:buChar char="•"/>
            </a:pPr>
            <a:r>
              <a:rPr lang="en-US" sz="1800"/>
              <a:t>Ground Patrol Search Camporee, Oct. 15-17, Camp Squanto</a:t>
            </a:r>
            <a:endParaRPr sz="1800"/>
          </a:p>
          <a:p>
            <a:pPr indent="-342900" lvl="0" marL="457200" rtl="0" algn="l">
              <a:spcBef>
                <a:spcPts val="0"/>
              </a:spcBef>
              <a:spcAft>
                <a:spcPts val="0"/>
              </a:spcAft>
              <a:buSzPts val="1800"/>
              <a:buChar char="•"/>
            </a:pPr>
            <a:r>
              <a:rPr lang="en-US" sz="1800"/>
              <a:t>New Charter renewal system – details next month</a:t>
            </a:r>
            <a:endParaRPr sz="1800"/>
          </a:p>
          <a:p>
            <a:pPr indent="-342900" lvl="0" marL="457200" rtl="0" algn="l">
              <a:spcBef>
                <a:spcPts val="0"/>
              </a:spcBef>
              <a:spcAft>
                <a:spcPts val="0"/>
              </a:spcAft>
              <a:buSzPts val="1800"/>
              <a:buChar char="•"/>
            </a:pPr>
            <a:r>
              <a:rPr lang="en-US" sz="1800"/>
              <a:t>Tantamous OA Lodge Fall Ordeal at Camp Resolute, Sep. 24-26</a:t>
            </a:r>
            <a:endParaRPr sz="1800"/>
          </a:p>
          <a:p>
            <a:pPr indent="-342900" lvl="0" marL="457200" rtl="0" algn="l">
              <a:spcBef>
                <a:spcPts val="0"/>
              </a:spcBef>
              <a:spcAft>
                <a:spcPts val="0"/>
              </a:spcAft>
              <a:buSzPts val="1800"/>
              <a:buChar char="•"/>
            </a:pPr>
            <a:r>
              <a:rPr lang="en-US" sz="1800"/>
              <a:t>Headwaters District Recognition Cookout 10/3 at Camp Resolute</a:t>
            </a:r>
            <a:endParaRPr sz="1800"/>
          </a:p>
          <a:p>
            <a:pPr indent="-342900" lvl="0" marL="457200" rtl="0" algn="l">
              <a:spcBef>
                <a:spcPts val="0"/>
              </a:spcBef>
              <a:spcAft>
                <a:spcPts val="0"/>
              </a:spcAft>
              <a:buSzPts val="1800"/>
              <a:buChar char="•"/>
            </a:pPr>
            <a:r>
              <a:rPr lang="en-US" sz="1800"/>
              <a:t>Tantamous OA Lodge Fall Ordeal at Camp Squanto, Oct. 22-24</a:t>
            </a:r>
            <a:endParaRPr sz="1800"/>
          </a:p>
          <a:p>
            <a:pPr indent="0" lvl="0" marL="0" rtl="0" algn="l">
              <a:spcBef>
                <a:spcPts val="560"/>
              </a:spcBef>
              <a:spcAft>
                <a:spcPts val="0"/>
              </a:spcAft>
              <a:buNone/>
            </a:pPr>
            <a:r>
              <a:t/>
            </a:r>
            <a:endParaRPr sz="1400"/>
          </a:p>
          <a:p>
            <a:pPr indent="0" lvl="0" marL="0" rtl="0" algn="l">
              <a:spcBef>
                <a:spcPts val="560"/>
              </a:spcBef>
              <a:spcAft>
                <a:spcPts val="0"/>
              </a:spcAft>
              <a:buNone/>
            </a:pPr>
            <a:r>
              <a:t/>
            </a:r>
            <a:endParaRPr/>
          </a:p>
        </p:txBody>
      </p:sp>
      <p:sp>
        <p:nvSpPr>
          <p:cNvPr id="122" name="Google Shape;122;p24"/>
          <p:cNvSpPr txBox="1"/>
          <p:nvPr>
            <p:ph idx="2" type="body"/>
          </p:nvPr>
        </p:nvSpPr>
        <p:spPr>
          <a:xfrm>
            <a:off x="6197600" y="1600201"/>
            <a:ext cx="5384700" cy="3810000"/>
          </a:xfrm>
          <a:prstGeom prst="rect">
            <a:avLst/>
          </a:prstGeom>
        </p:spPr>
        <p:txBody>
          <a:bodyPr anchorCtr="0" anchor="t" bIns="45700" lIns="91425" spcFirstLastPara="1" rIns="91425" wrap="square" tIns="45700">
            <a:noAutofit/>
          </a:bodyPr>
          <a:lstStyle/>
          <a:p>
            <a:pPr indent="-342900" lvl="0" marL="457200" rtl="0" algn="l">
              <a:spcBef>
                <a:spcPts val="560"/>
              </a:spcBef>
              <a:spcAft>
                <a:spcPts val="0"/>
              </a:spcAft>
              <a:buSzPts val="1800"/>
              <a:buChar char="•"/>
            </a:pPr>
            <a:r>
              <a:rPr lang="en-US" sz="1800"/>
              <a:t>Wood Badge 2022, Mar. 25-27 &amp; Apr. 23-24</a:t>
            </a:r>
            <a:endParaRPr sz="1800"/>
          </a:p>
          <a:p>
            <a:pPr indent="-342900" lvl="0" marL="457200" rtl="0" algn="l">
              <a:spcBef>
                <a:spcPts val="0"/>
              </a:spcBef>
              <a:spcAft>
                <a:spcPts val="0"/>
              </a:spcAft>
              <a:buSzPts val="1800"/>
              <a:buChar char="•"/>
            </a:pPr>
            <a:r>
              <a:rPr lang="en-US" sz="1800"/>
              <a:t>New Youth Safety Videos and Tools</a:t>
            </a:r>
            <a:endParaRPr sz="1800"/>
          </a:p>
          <a:p>
            <a:pPr indent="-342900" lvl="0" marL="457200" rtl="0" algn="l">
              <a:spcBef>
                <a:spcPts val="0"/>
              </a:spcBef>
              <a:spcAft>
                <a:spcPts val="0"/>
              </a:spcAft>
              <a:buSzPts val="1800"/>
              <a:buChar char="•"/>
            </a:pPr>
            <a:r>
              <a:rPr lang="en-US" sz="1800"/>
              <a:t>“Betty Bot” – help for my.Scouting</a:t>
            </a:r>
            <a:endParaRPr sz="1800"/>
          </a:p>
          <a:p>
            <a:pPr indent="-342900" lvl="0" marL="457200" rtl="0" algn="l">
              <a:spcBef>
                <a:spcPts val="0"/>
              </a:spcBef>
              <a:spcAft>
                <a:spcPts val="0"/>
              </a:spcAft>
              <a:buSzPts val="1800"/>
              <a:buChar char="•"/>
            </a:pPr>
            <a:r>
              <a:rPr lang="en-US" sz="1800"/>
              <a:t>Cubcast, Scoutcast &amp; Seacast</a:t>
            </a:r>
            <a:endParaRPr sz="1800"/>
          </a:p>
          <a:p>
            <a:pPr indent="-342900" lvl="0" marL="457200" rtl="0" algn="l">
              <a:spcBef>
                <a:spcPts val="0"/>
              </a:spcBef>
              <a:spcAft>
                <a:spcPts val="0"/>
              </a:spcAft>
              <a:buSzPts val="1800"/>
              <a:buChar char="•"/>
            </a:pPr>
            <a:r>
              <a:rPr lang="en-US" sz="1800"/>
              <a:t>“Cub Chat Live” – weekly livestream, 3PM, Fridays</a:t>
            </a:r>
            <a:endParaRPr sz="1800"/>
          </a:p>
          <a:p>
            <a:pPr indent="-342900" lvl="0" marL="457200" rtl="0" algn="l">
              <a:spcBef>
                <a:spcPts val="0"/>
              </a:spcBef>
              <a:spcAft>
                <a:spcPts val="0"/>
              </a:spcAft>
              <a:buSzPts val="1800"/>
              <a:buChar char="•"/>
            </a:pPr>
            <a:r>
              <a:rPr lang="en-US" sz="1800"/>
              <a:t> Scoutlife Magazine Sampler available for</a:t>
            </a:r>
            <a:endParaRPr sz="1800"/>
          </a:p>
          <a:p>
            <a:pPr indent="-342900" lvl="0" marL="457200" rtl="0" algn="l">
              <a:spcBef>
                <a:spcPts val="0"/>
              </a:spcBef>
              <a:spcAft>
                <a:spcPts val="0"/>
              </a:spcAft>
              <a:buSzPts val="1800"/>
              <a:buChar char="•"/>
            </a:pPr>
            <a:r>
              <a:rPr lang="en-US" sz="1800"/>
              <a:t>viewing/download</a:t>
            </a:r>
            <a:endParaRPr sz="1800"/>
          </a:p>
          <a:p>
            <a:pPr indent="-342900" lvl="0" marL="457200" rtl="0" algn="l">
              <a:spcBef>
                <a:spcPts val="0"/>
              </a:spcBef>
              <a:spcAft>
                <a:spcPts val="0"/>
              </a:spcAft>
              <a:buSzPts val="1800"/>
              <a:buChar char="•"/>
            </a:pPr>
            <a:r>
              <a:rPr lang="en-US" sz="1800"/>
              <a:t>Freeze-Out 2022, Camp Resolute – Feb. 5-6</a:t>
            </a:r>
            <a:endParaRPr sz="3200"/>
          </a:p>
        </p:txBody>
      </p:sp>
    </p:spTree>
  </p:cSld>
  <p:clrMapOvr>
    <a:masterClrMapping/>
  </p:clrMapOvr>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1_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