
<file path=[Content_Types].xml><?xml version="1.0" encoding="utf-8"?>
<Types xmlns="http://schemas.openxmlformats.org/package/2006/content-types">
  <Default ContentType="image/jpeg" Extension="jpg"/>
  <Default ContentType="image/gif" Extension="gif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3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14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10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Master+xml" PartName="/ppt/slideMasters/slideMaster1.xml"/>
  <Override ContentType="application/binary" PartName="/ppt/metadata"/>
  <Override ContentType="application/vnd.openxmlformats-officedocument.presentationml.slide+xml" PartName="/ppt/slides/slide4.xml"/>
  <Override ContentType="application/vnd.openxmlformats-officedocument.presentationml.slide+xml" PartName="/ppt/slides/slide11.xml"/>
  <Override ContentType="application/vnd.openxmlformats-officedocument.presentationml.slide+xml" PartName="/ppt/slides/slide1.xml"/>
  <Override ContentType="application/vnd.openxmlformats-officedocument.presentationml.slide+xml" PartName="/ppt/slides/slide3.xml"/>
  <Override ContentType="application/vnd.openxmlformats-officedocument.presentationml.slide+xml" PartName="/ppt/slides/slide9.xml"/>
  <Override ContentType="application/vnd.openxmlformats-officedocument.presentationml.slide+xml" PartName="/ppt/slides/slide13.xml"/>
  <Override ContentType="application/vnd.openxmlformats-officedocument.presentationml.slide+xml" PartName="/ppt/slides/slide5.xml"/>
  <Override ContentType="application/vnd.openxmlformats-officedocument.presentationml.slide+xml" PartName="/ppt/slides/slide7.xml"/>
  <Override ContentType="application/vnd.openxmlformats-officedocument.presentationml.slide+xml" PartName="/ppt/slides/slide12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6.xml"/>
  <Override ContentType="application/vnd.openxmlformats-officedocument.presentationml.slide+xml" PartName="/ppt/slides/slide8.xml"/>
  <Override ContentType="application/vnd.openxmlformats-officedocument.presentationml.slide+xml" PartName="/ppt/slides/slide14.xml"/>
  <Override ContentType="application/vnd.openxmlformats-officedocument.presentationml.notesMaster+xml" PartName="/ppt/notesMasters/notesMaster1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strictFirstAndLastChars="0" saveSubsetFonts="1">
  <p:sldMasterIdLst>
    <p:sldMasterId id="2147483648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</p:sldIdLst>
  <p:sldSz cy="6858000" cx="12192000"/>
  <p:notesSz cx="6858000" cy="9144000"/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2160">
          <p15:clr>
            <a:srgbClr val="000000"/>
          </p15:clr>
        </p15:guide>
        <p15:guide id="2" pos="3840">
          <p15:clr>
            <a:srgbClr val="000000"/>
          </p15:clr>
        </p15:guide>
      </p15:sldGuideLst>
    </p:ext>
    <p:ext uri="http://customooxmlschemas.google.com/">
      <go:slidesCustomData xmlns:go="http://customooxmlschemas.google.com/" r:id="rId20" roundtripDataSignature="AMtx7mgX5TKSLAXEG1KByJM5khbyRbU64g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2160" orient="horz"/>
        <p:guide pos="384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20" Type="http://customschemas.google.com/relationships/presentationmetadata" Target="metadata"/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" Type="http://schemas.openxmlformats.org/officeDocument/2006/relationships/theme" Target="theme/theme2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5" Type="http://schemas.openxmlformats.org/officeDocument/2006/relationships/slide" Target="slides/slide10.xml"/><Relationship Id="rId14" Type="http://schemas.openxmlformats.org/officeDocument/2006/relationships/slide" Target="slides/slide9.xml"/><Relationship Id="rId17" Type="http://schemas.openxmlformats.org/officeDocument/2006/relationships/slide" Target="slides/slide12.xml"/><Relationship Id="rId16" Type="http://schemas.openxmlformats.org/officeDocument/2006/relationships/slide" Target="slides/slide11.xml"/><Relationship Id="rId5" Type="http://schemas.openxmlformats.org/officeDocument/2006/relationships/notesMaster" Target="notesMasters/notesMaster1.xml"/><Relationship Id="rId19" Type="http://schemas.openxmlformats.org/officeDocument/2006/relationships/slide" Target="slides/slide14.xml"/><Relationship Id="rId6" Type="http://schemas.openxmlformats.org/officeDocument/2006/relationships/slide" Target="slides/slide1.xml"/><Relationship Id="rId18" Type="http://schemas.openxmlformats.org/officeDocument/2006/relationships/slide" Target="slides/slide13.xml"/><Relationship Id="rId7" Type="http://schemas.openxmlformats.org/officeDocument/2006/relationships/slide" Target="slides/slide2.xml"/><Relationship Id="rId8" Type="http://schemas.openxmlformats.org/officeDocument/2006/relationships/slide" Target="slides/slide3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1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98450" lvl="1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98450" lvl="2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98450" lvl="3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98450" lvl="4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298450" lvl="5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298450" lvl="6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298450" lvl="7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298450" lvl="8" marL="4114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1" name="Shape 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Google Shape;52;p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53" name="Google Shape;53;p1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57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Google Shape;58;p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59" name="Google Shape;59;p2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65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67" name="Google Shape;67;p3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72" name="Shape 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Google Shape;73;p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74" name="Google Shape;74;p4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78" name="Shape 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Google Shape;79;p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80" name="Google Shape;80;p6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84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86" name="Google Shape;86;p9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0" name="Shape 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" name="Google Shape;91;gb1ef00bcb1_0_5:notes"/>
          <p:cNvSpPr/>
          <p:nvPr>
            <p:ph idx="2" type="sldImg"/>
          </p:nvPr>
        </p:nvSpPr>
        <p:spPr>
          <a:xfrm>
            <a:off x="1143225" y="685800"/>
            <a:ext cx="45723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" name="Google Shape;92;gb1ef00bcb1_0_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6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Google Shape;97;p1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98" name="Google Shape;98;p12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04" name="Shape 1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Google Shape;105;gb1ef00bcb1_1_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106" name="Google Shape;106;gb1ef00bcb1_1_2:notes"/>
          <p:cNvSpPr/>
          <p:nvPr>
            <p:ph idx="2" type="sldImg"/>
          </p:nvPr>
        </p:nvSpPr>
        <p:spPr>
          <a:xfrm>
            <a:off x="1143225" y="685800"/>
            <a:ext cx="45723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2" name="Shape 1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3" name="Google Shape;113;p1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114" name="Google Shape;114;p13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8" name="Shape 1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Google Shape;119;gb4998b75fb_0_2:notes"/>
          <p:cNvSpPr/>
          <p:nvPr>
            <p:ph idx="2" type="sldImg"/>
          </p:nvPr>
        </p:nvSpPr>
        <p:spPr>
          <a:xfrm>
            <a:off x="1143225" y="685800"/>
            <a:ext cx="45723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20" name="Google Shape;120;gb4998b75fb_0_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3" name="Shape 1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" name="Google Shape;124;gaf2187a312_0_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125" name="Google Shape;125;gaf2187a312_0_0:notes"/>
          <p:cNvSpPr/>
          <p:nvPr>
            <p:ph idx="2" type="sldImg"/>
          </p:nvPr>
        </p:nvSpPr>
        <p:spPr>
          <a:xfrm>
            <a:off x="1143225" y="685800"/>
            <a:ext cx="45723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9" name="Shape 12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0" name="Google Shape;130;p1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131" name="Google Shape;131;p14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35" name="Shape 1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6" name="Google Shape;136;p1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  <p:sp>
        <p:nvSpPr>
          <p:cNvPr id="137" name="Google Shape;137;p15:notes"/>
          <p:cNvSpPr/>
          <p:nvPr>
            <p:ph idx="2" type="sldImg"/>
          </p:nvPr>
        </p:nvSpPr>
        <p:spPr>
          <a:xfrm>
            <a:off x="1143225" y="685800"/>
            <a:ext cx="457222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13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17"/>
          <p:cNvSpPr txBox="1"/>
          <p:nvPr>
            <p:ph type="ctrTitle"/>
          </p:nvPr>
        </p:nvSpPr>
        <p:spPr>
          <a:xfrm>
            <a:off x="914400" y="1663703"/>
            <a:ext cx="10363200" cy="14700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5" name="Google Shape;15;p17"/>
          <p:cNvSpPr txBox="1"/>
          <p:nvPr>
            <p:ph idx="1" type="subTitle"/>
          </p:nvPr>
        </p:nvSpPr>
        <p:spPr>
          <a:xfrm>
            <a:off x="1828800" y="3419475"/>
            <a:ext cx="8534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rgbClr val="888888"/>
              </a:buClr>
              <a:buSzPts val="3200"/>
              <a:buNone/>
              <a:defRPr>
                <a:solidFill>
                  <a:srgbClr val="888888"/>
                </a:solidFill>
              </a:defRPr>
            </a:lvl1pPr>
            <a:lvl2pPr lvl="1" algn="ctr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rgbClr val="888888"/>
              </a:buClr>
              <a:buSzPts val="2800"/>
              <a:buNone/>
              <a:defRPr>
                <a:solidFill>
                  <a:srgbClr val="888888"/>
                </a:solidFill>
              </a:defRPr>
            </a:lvl2pPr>
            <a:lvl3pPr lvl="2" algn="ctr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rgbClr val="888888"/>
              </a:buClr>
              <a:buSzPts val="2400"/>
              <a:buNone/>
              <a:defRPr>
                <a:solidFill>
                  <a:srgbClr val="888888"/>
                </a:solidFill>
              </a:defRPr>
            </a:lvl3pPr>
            <a:lvl4pPr lvl="3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4pPr>
            <a:lvl5pPr lvl="4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5pPr>
            <a:lvl6pPr lvl="5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6pPr>
            <a:lvl7pPr lvl="6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7pPr>
            <a:lvl8pPr lvl="7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8pPr>
            <a:lvl9pPr lvl="8" algn="ctr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9pPr>
          </a:lstStyle>
          <a:p/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Content" type="obj">
  <p:cSld name="OBJECT">
    <p:spTree>
      <p:nvGrpSpPr>
        <p:cNvPr id="16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18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18" name="Google Shape;18;p18"/>
          <p:cNvSpPr txBox="1"/>
          <p:nvPr>
            <p:ph idx="1" type="body"/>
          </p:nvPr>
        </p:nvSpPr>
        <p:spPr>
          <a:xfrm>
            <a:off x="609600" y="1600201"/>
            <a:ext cx="10972800" cy="38099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342900" lvl="0" marL="4572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indent="-342900" lvl="2" marL="1371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indent="-342900" lvl="4" marL="22860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indent="-342900" lvl="5" marL="27432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19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Google Shape;20;p19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ustom Layout">
  <p:cSld name="Custom Layout">
    <p:spTree>
      <p:nvGrpSpPr>
        <p:cNvPr id="21" name="Shape 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Google Shape;22;p20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23" name="Shape 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Google Shape;24;p21"/>
          <p:cNvSpPr txBox="1"/>
          <p:nvPr>
            <p:ph type="title"/>
          </p:nvPr>
        </p:nvSpPr>
        <p:spPr>
          <a:xfrm>
            <a:off x="963084" y="4014790"/>
            <a:ext cx="10363200" cy="136207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b="1" sz="4000" cap="none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5" name="Google Shape;25;p21"/>
          <p:cNvSpPr txBox="1"/>
          <p:nvPr>
            <p:ph idx="1" type="body"/>
          </p:nvPr>
        </p:nvSpPr>
        <p:spPr>
          <a:xfrm>
            <a:off x="963084" y="2514603"/>
            <a:ext cx="10363200" cy="1500187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 sz="2000">
                <a:solidFill>
                  <a:srgbClr val="888888"/>
                </a:solidFill>
              </a:defRPr>
            </a:lvl1pPr>
            <a:lvl2pPr indent="-228600" lvl="1" marL="914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888888"/>
              </a:buClr>
              <a:buSzPts val="1800"/>
              <a:buNone/>
              <a:defRPr sz="1800">
                <a:solidFill>
                  <a:srgbClr val="888888"/>
                </a:solidFill>
              </a:defRPr>
            </a:lvl2pPr>
            <a:lvl3pPr indent="-228600" lvl="2" marL="13716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3pPr>
            <a:lvl4pPr indent="-228600" lvl="3" marL="1828800" algn="l">
              <a:lnSpc>
                <a:spcPct val="100000"/>
              </a:lnSpc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4pPr>
            <a:lvl5pPr indent="-228600" lvl="4" marL="2286000" algn="l">
              <a:lnSpc>
                <a:spcPct val="100000"/>
              </a:lnSpc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5pPr>
            <a:lvl6pPr indent="-228600" lvl="5" marL="2743200" algn="l">
              <a:lnSpc>
                <a:spcPct val="100000"/>
              </a:lnSpc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6pPr>
            <a:lvl7pPr indent="-228600" lvl="6" marL="3200400" algn="l">
              <a:lnSpc>
                <a:spcPct val="100000"/>
              </a:lnSpc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7pPr>
            <a:lvl8pPr indent="-228600" lvl="7" marL="3657600" algn="l">
              <a:lnSpc>
                <a:spcPct val="100000"/>
              </a:lnSpc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8pPr>
            <a:lvl9pPr indent="-228600" lvl="8" marL="4114800" algn="l">
              <a:lnSpc>
                <a:spcPct val="100000"/>
              </a:lnSpc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9pPr>
          </a:lstStyle>
          <a:p/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wo Content" type="twoObj">
  <p:cSld name="TWO_OBJECTS">
    <p:spTree>
      <p:nvGrpSpPr>
        <p:cNvPr id="26" name="Shape 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Google Shape;27;p22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28" name="Google Shape;28;p22"/>
          <p:cNvSpPr txBox="1"/>
          <p:nvPr>
            <p:ph idx="1" type="body"/>
          </p:nvPr>
        </p:nvSpPr>
        <p:spPr>
          <a:xfrm>
            <a:off x="609600" y="1600201"/>
            <a:ext cx="5384800" cy="38099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406400" lvl="0" marL="457200" algn="l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1pPr>
            <a:lvl2pPr indent="-381000" lvl="1" marL="91440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–"/>
              <a:defRPr sz="2400"/>
            </a:lvl2pPr>
            <a:lvl3pPr indent="-355600" lvl="2" marL="13716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3pPr>
            <a:lvl4pPr indent="-342900" lvl="3" marL="1828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 sz="1800"/>
            </a:lvl4pPr>
            <a:lvl5pPr indent="-342900" lvl="4" marL="22860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 sz="1800"/>
            </a:lvl5pPr>
            <a:lvl6pPr indent="-342900" lvl="5" marL="27432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6pPr>
            <a:lvl7pPr indent="-342900" lvl="6" marL="3200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7pPr>
            <a:lvl8pPr indent="-342900" lvl="7" marL="3657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8pPr>
            <a:lvl9pPr indent="-342900" lvl="8" marL="4114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9pPr>
          </a:lstStyle>
          <a:p/>
        </p:txBody>
      </p:sp>
      <p:sp>
        <p:nvSpPr>
          <p:cNvPr id="29" name="Google Shape;29;p22"/>
          <p:cNvSpPr txBox="1"/>
          <p:nvPr>
            <p:ph idx="2" type="body"/>
          </p:nvPr>
        </p:nvSpPr>
        <p:spPr>
          <a:xfrm>
            <a:off x="6197600" y="1600201"/>
            <a:ext cx="5384800" cy="38099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406400" lvl="0" marL="457200" algn="l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1pPr>
            <a:lvl2pPr indent="-381000" lvl="1" marL="91440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–"/>
              <a:defRPr sz="2400"/>
            </a:lvl2pPr>
            <a:lvl3pPr indent="-355600" lvl="2" marL="13716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3pPr>
            <a:lvl4pPr indent="-342900" lvl="3" marL="1828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 sz="1800"/>
            </a:lvl4pPr>
            <a:lvl5pPr indent="-342900" lvl="4" marL="22860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 sz="1800"/>
            </a:lvl5pPr>
            <a:lvl6pPr indent="-342900" lvl="5" marL="27432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6pPr>
            <a:lvl7pPr indent="-342900" lvl="6" marL="3200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7pPr>
            <a:lvl8pPr indent="-342900" lvl="7" marL="3657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8pPr>
            <a:lvl9pPr indent="-342900" lvl="8" marL="4114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9pPr>
          </a:lstStyle>
          <a:p/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mparison" type="twoTxTwoObj">
  <p:cSld name="TWO_OBJECTS_WITH_TEXT">
    <p:spTree>
      <p:nvGrpSpPr>
        <p:cNvPr id="30" name="Shape 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Google Shape;31;p23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2" name="Google Shape;32;p23"/>
          <p:cNvSpPr txBox="1"/>
          <p:nvPr>
            <p:ph idx="1" type="body"/>
          </p:nvPr>
        </p:nvSpPr>
        <p:spPr>
          <a:xfrm>
            <a:off x="609600" y="1535113"/>
            <a:ext cx="5386917" cy="639762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b="1" sz="2400"/>
            </a:lvl1pPr>
            <a:lvl2pPr indent="-2286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b="1" sz="2000"/>
            </a:lvl2pPr>
            <a:lvl3pPr indent="-228600" lvl="2" marL="1371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b="1" sz="1800"/>
            </a:lvl3pPr>
            <a:lvl4pPr indent="-228600" lvl="3" marL="18288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4pPr>
            <a:lvl5pPr indent="-228600" lvl="4" marL="22860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5pPr>
            <a:lvl6pPr indent="-228600" lvl="5" marL="27432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6pPr>
            <a:lvl7pPr indent="-228600" lvl="6" marL="32004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7pPr>
            <a:lvl8pPr indent="-228600" lvl="7" marL="36576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8pPr>
            <a:lvl9pPr indent="-228600" lvl="8" marL="41148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9pPr>
          </a:lstStyle>
          <a:p/>
        </p:txBody>
      </p:sp>
      <p:sp>
        <p:nvSpPr>
          <p:cNvPr id="33" name="Google Shape;33;p23"/>
          <p:cNvSpPr txBox="1"/>
          <p:nvPr>
            <p:ph idx="2" type="body"/>
          </p:nvPr>
        </p:nvSpPr>
        <p:spPr>
          <a:xfrm>
            <a:off x="609600" y="2174878"/>
            <a:ext cx="5386917" cy="323532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381000" lvl="0" marL="45720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indent="-3556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2pPr>
            <a:lvl3pPr indent="-342900" lvl="2" marL="1371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indent="-330200" lvl="3" marL="18288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–"/>
              <a:defRPr sz="1600"/>
            </a:lvl4pPr>
            <a:lvl5pPr indent="-330200" lvl="4" marL="22860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»"/>
              <a:defRPr sz="1600"/>
            </a:lvl5pPr>
            <a:lvl6pPr indent="-330200" lvl="5" marL="27432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6pPr>
            <a:lvl7pPr indent="-330200" lvl="6" marL="32004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7pPr>
            <a:lvl8pPr indent="-330200" lvl="7" marL="36576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8pPr>
            <a:lvl9pPr indent="-330200" lvl="8" marL="41148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9pPr>
          </a:lstStyle>
          <a:p/>
        </p:txBody>
      </p:sp>
      <p:sp>
        <p:nvSpPr>
          <p:cNvPr id="34" name="Google Shape;34;p23"/>
          <p:cNvSpPr txBox="1"/>
          <p:nvPr>
            <p:ph idx="3" type="body"/>
          </p:nvPr>
        </p:nvSpPr>
        <p:spPr>
          <a:xfrm>
            <a:off x="6193369" y="1535113"/>
            <a:ext cx="5389033" cy="639762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b="1" sz="2400"/>
            </a:lvl1pPr>
            <a:lvl2pPr indent="-2286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b="1" sz="2000"/>
            </a:lvl2pPr>
            <a:lvl3pPr indent="-228600" lvl="2" marL="1371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b="1" sz="1800"/>
            </a:lvl3pPr>
            <a:lvl4pPr indent="-228600" lvl="3" marL="18288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4pPr>
            <a:lvl5pPr indent="-228600" lvl="4" marL="22860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5pPr>
            <a:lvl6pPr indent="-228600" lvl="5" marL="27432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6pPr>
            <a:lvl7pPr indent="-228600" lvl="6" marL="32004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7pPr>
            <a:lvl8pPr indent="-228600" lvl="7" marL="36576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8pPr>
            <a:lvl9pPr indent="-228600" lvl="8" marL="41148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b="1" sz="1600"/>
            </a:lvl9pPr>
          </a:lstStyle>
          <a:p/>
        </p:txBody>
      </p:sp>
      <p:sp>
        <p:nvSpPr>
          <p:cNvPr id="35" name="Google Shape;35;p23"/>
          <p:cNvSpPr txBox="1"/>
          <p:nvPr>
            <p:ph idx="4" type="body"/>
          </p:nvPr>
        </p:nvSpPr>
        <p:spPr>
          <a:xfrm>
            <a:off x="6193369" y="2174878"/>
            <a:ext cx="5389033" cy="323532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381000" lvl="0" marL="45720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indent="-355600" lvl="1" marL="914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2pPr>
            <a:lvl3pPr indent="-342900" lvl="2" marL="1371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indent="-330200" lvl="3" marL="18288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–"/>
              <a:defRPr sz="1600"/>
            </a:lvl4pPr>
            <a:lvl5pPr indent="-330200" lvl="4" marL="22860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»"/>
              <a:defRPr sz="1600"/>
            </a:lvl5pPr>
            <a:lvl6pPr indent="-330200" lvl="5" marL="27432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6pPr>
            <a:lvl7pPr indent="-330200" lvl="6" marL="32004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7pPr>
            <a:lvl8pPr indent="-330200" lvl="7" marL="36576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8pPr>
            <a:lvl9pPr indent="-330200" lvl="8" marL="4114800" algn="l">
              <a:lnSpc>
                <a:spcPct val="100000"/>
              </a:lnSpc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9pPr>
          </a:lstStyle>
          <a:p/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36" name="Shape 36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tent with Caption" type="objTx">
  <p:cSld name="OBJECT_WITH_CAPTION_TEXT">
    <p:spTree>
      <p:nvGrpSpPr>
        <p:cNvPr id="37" name="Shape 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Google Shape;38;p25"/>
          <p:cNvSpPr txBox="1"/>
          <p:nvPr>
            <p:ph type="title"/>
          </p:nvPr>
        </p:nvSpPr>
        <p:spPr>
          <a:xfrm>
            <a:off x="609602" y="533400"/>
            <a:ext cx="4011084" cy="901700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b="1" sz="20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39" name="Google Shape;39;p25"/>
          <p:cNvSpPr txBox="1"/>
          <p:nvPr>
            <p:ph idx="1" type="body"/>
          </p:nvPr>
        </p:nvSpPr>
        <p:spPr>
          <a:xfrm>
            <a:off x="4766733" y="533402"/>
            <a:ext cx="6815667" cy="4876801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431800" lvl="0" marL="45720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  <a:defRPr sz="3200"/>
            </a:lvl1pPr>
            <a:lvl2pPr indent="-406400" lvl="1" marL="914400" algn="l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–"/>
              <a:defRPr sz="2800"/>
            </a:lvl2pPr>
            <a:lvl3pPr indent="-381000" lvl="2" marL="137160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3pPr>
            <a:lvl4pPr indent="-355600" lvl="3" marL="18288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4pPr>
            <a:lvl5pPr indent="-355600" lvl="4" marL="22860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»"/>
              <a:defRPr sz="2000"/>
            </a:lvl5pPr>
            <a:lvl6pPr indent="-355600" lvl="5" marL="27432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indent="-355600" lvl="6" marL="32004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indent="-355600" lvl="7" marL="36576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indent="-355600" lvl="8" marL="411480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/>
        </p:txBody>
      </p:sp>
      <p:sp>
        <p:nvSpPr>
          <p:cNvPr id="40" name="Google Shape;40;p25"/>
          <p:cNvSpPr txBox="1"/>
          <p:nvPr>
            <p:ph idx="2" type="body"/>
          </p:nvPr>
        </p:nvSpPr>
        <p:spPr>
          <a:xfrm>
            <a:off x="609602" y="1435104"/>
            <a:ext cx="4011084" cy="39750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1pPr>
            <a:lvl2pPr indent="-228600" lvl="1" marL="914400" algn="l">
              <a:lnSpc>
                <a:spcPct val="100000"/>
              </a:lnSpc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2pPr>
            <a:lvl3pPr indent="-228600" lvl="2" marL="1371600" algn="l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3pPr>
            <a:lvl4pPr indent="-228600" lvl="3" marL="18288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4pPr>
            <a:lvl5pPr indent="-228600" lvl="4" marL="22860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5pPr>
            <a:lvl6pPr indent="-228600" lvl="5" marL="27432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6pPr>
            <a:lvl7pPr indent="-228600" lvl="6" marL="32004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7pPr>
            <a:lvl8pPr indent="-228600" lvl="7" marL="36576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8pPr>
            <a:lvl9pPr indent="-228600" lvl="8" marL="41148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9pPr>
          </a:lstStyle>
          <a:p/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Picture with Caption" type="picTx">
  <p:cSld name="PICTURE_WITH_CAPTION_TEXT">
    <p:spTree>
      <p:nvGrpSpPr>
        <p:cNvPr id="4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26"/>
          <p:cNvSpPr txBox="1"/>
          <p:nvPr>
            <p:ph type="title"/>
          </p:nvPr>
        </p:nvSpPr>
        <p:spPr>
          <a:xfrm>
            <a:off x="2389717" y="4581525"/>
            <a:ext cx="7315200" cy="566738"/>
          </a:xfrm>
          <a:prstGeom prst="rect">
            <a:avLst/>
          </a:prstGeom>
          <a:noFill/>
          <a:ln>
            <a:noFill/>
          </a:ln>
        </p:spPr>
        <p:txBody>
          <a:bodyPr anchorCtr="0" anchor="b" bIns="45700" lIns="91425" spcFirstLastPara="1" rIns="91425" wrap="square" tIns="45700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 b="1" sz="20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3" name="Google Shape;43;p26"/>
          <p:cNvSpPr/>
          <p:nvPr>
            <p:ph idx="2" type="pic"/>
          </p:nvPr>
        </p:nvSpPr>
        <p:spPr>
          <a:xfrm>
            <a:off x="2389717" y="612778"/>
            <a:ext cx="7315200" cy="3883025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>
            <a:lvl1pPr lvl="0" marR="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None/>
              <a:defRPr b="0" i="0" sz="3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b="0" i="0" sz="2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b="0" i="0" sz="2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44" name="Google Shape;44;p26"/>
          <p:cNvSpPr txBox="1"/>
          <p:nvPr>
            <p:ph idx="1" type="body"/>
          </p:nvPr>
        </p:nvSpPr>
        <p:spPr>
          <a:xfrm>
            <a:off x="2389717" y="5148263"/>
            <a:ext cx="7315200" cy="423862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1pPr>
            <a:lvl2pPr indent="-228600" lvl="1" marL="914400" algn="l">
              <a:lnSpc>
                <a:spcPct val="100000"/>
              </a:lnSpc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2pPr>
            <a:lvl3pPr indent="-228600" lvl="2" marL="1371600" algn="l">
              <a:lnSpc>
                <a:spcPct val="100000"/>
              </a:lnSpc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3pPr>
            <a:lvl4pPr indent="-228600" lvl="3" marL="18288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4pPr>
            <a:lvl5pPr indent="-228600" lvl="4" marL="22860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5pPr>
            <a:lvl6pPr indent="-228600" lvl="5" marL="27432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6pPr>
            <a:lvl7pPr indent="-228600" lvl="6" marL="32004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7pPr>
            <a:lvl8pPr indent="-228600" lvl="7" marL="36576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8pPr>
            <a:lvl9pPr indent="-228600" lvl="8" marL="4114800" algn="l">
              <a:lnSpc>
                <a:spcPct val="100000"/>
              </a:lnSpc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9pPr>
          </a:lstStyle>
          <a:p/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Vertical Text" type="vertTx">
  <p:cSld name="VERTICAL_TEXT">
    <p:spTree>
      <p:nvGrpSpPr>
        <p:cNvPr id="45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Google Shape;46;p27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47" name="Google Shape;47;p27"/>
          <p:cNvSpPr txBox="1"/>
          <p:nvPr>
            <p:ph idx="1" type="body"/>
          </p:nvPr>
        </p:nvSpPr>
        <p:spPr>
          <a:xfrm rot="5400000">
            <a:off x="4191001" y="-1981199"/>
            <a:ext cx="3809999" cy="109728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342900" lvl="0" marL="4572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indent="-342900" lvl="2" marL="1371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indent="-342900" lvl="4" marL="22860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indent="-342900" lvl="5" marL="27432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Vertical Title and Text" type="vertTitleAndTx">
  <p:cSld name="VERTICAL_TITLE_AND_VERTICAL_TEXT">
    <p:spTree>
      <p:nvGrpSpPr>
        <p:cNvPr id="48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28"/>
          <p:cNvSpPr txBox="1"/>
          <p:nvPr>
            <p:ph type="title"/>
          </p:nvPr>
        </p:nvSpPr>
        <p:spPr>
          <a:xfrm rot="5400000">
            <a:off x="7772401" y="1600203"/>
            <a:ext cx="4876799" cy="2743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/>
        </p:txBody>
      </p:sp>
      <p:sp>
        <p:nvSpPr>
          <p:cNvPr id="50" name="Google Shape;50;p28"/>
          <p:cNvSpPr txBox="1"/>
          <p:nvPr>
            <p:ph idx="1" type="body"/>
          </p:nvPr>
        </p:nvSpPr>
        <p:spPr>
          <a:xfrm rot="5400000">
            <a:off x="2184400" y="-1041397"/>
            <a:ext cx="4876799" cy="80264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342900" lvl="0" marL="4572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indent="-342900" lvl="1" marL="914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indent="-342900" lvl="2" marL="1371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indent="-342900" lvl="3" marL="1828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indent="-342900" lvl="4" marL="22860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indent="-342900" lvl="5" marL="27432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indent="-342900" lvl="6" marL="32004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indent="-342900" lvl="7" marL="36576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indent="-342900" lvl="8" marL="4114800" algn="l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/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1" Type="http://schemas.openxmlformats.org/officeDocument/2006/relationships/slideLayout" Target="../slideLayouts/slideLayout8.xml"/><Relationship Id="rId10" Type="http://schemas.openxmlformats.org/officeDocument/2006/relationships/slideLayout" Target="../slideLayouts/slideLayout7.xml"/><Relationship Id="rId13" Type="http://schemas.openxmlformats.org/officeDocument/2006/relationships/slideLayout" Target="../slideLayouts/slideLayout10.xml"/><Relationship Id="rId12" Type="http://schemas.openxmlformats.org/officeDocument/2006/relationships/slideLayout" Target="../slideLayouts/slideLayout9.xml"/><Relationship Id="rId1" Type="http://schemas.openxmlformats.org/officeDocument/2006/relationships/image" Target="../media/image4.png"/><Relationship Id="rId2" Type="http://schemas.openxmlformats.org/officeDocument/2006/relationships/image" Target="../media/image6.jpg"/><Relationship Id="rId3" Type="http://schemas.openxmlformats.org/officeDocument/2006/relationships/image" Target="../media/image1.png"/><Relationship Id="rId4" Type="http://schemas.openxmlformats.org/officeDocument/2006/relationships/slideLayout" Target="../slideLayouts/slideLayout1.xml"/><Relationship Id="rId9" Type="http://schemas.openxmlformats.org/officeDocument/2006/relationships/slideLayout" Target="../slideLayouts/slideLayout6.xml"/><Relationship Id="rId15" Type="http://schemas.openxmlformats.org/officeDocument/2006/relationships/slideLayout" Target="../slideLayouts/slideLayout12.xml"/><Relationship Id="rId14" Type="http://schemas.openxmlformats.org/officeDocument/2006/relationships/slideLayout" Target="../slideLayouts/slideLayout11.xml"/><Relationship Id="rId16" Type="http://schemas.openxmlformats.org/officeDocument/2006/relationships/theme" Target="../theme/theme2.xml"/><Relationship Id="rId5" Type="http://schemas.openxmlformats.org/officeDocument/2006/relationships/slideLayout" Target="../slideLayouts/slideLayout2.xml"/><Relationship Id="rId6" Type="http://schemas.openxmlformats.org/officeDocument/2006/relationships/slideLayout" Target="../slideLayouts/slideLayout3.xml"/><Relationship Id="rId7" Type="http://schemas.openxmlformats.org/officeDocument/2006/relationships/slideLayout" Target="../slideLayouts/slideLayout4.xml"/><Relationship Id="rId8" Type="http://schemas.openxmlformats.org/officeDocument/2006/relationships/slideLayout" Target="../slideLayouts/slideLayout5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6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>
            <a:lvl1pPr lv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  <a:defRPr b="0" i="0" sz="4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" name="Google Shape;7;p16"/>
          <p:cNvSpPr/>
          <p:nvPr/>
        </p:nvSpPr>
        <p:spPr>
          <a:xfrm>
            <a:off x="0" y="0"/>
            <a:ext cx="12192000" cy="457200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descr="AnnivGrStandard_Rev.gif" id="8" name="Google Shape;8;p16"/>
          <p:cNvPicPr preferRelativeResize="0"/>
          <p:nvPr/>
        </p:nvPicPr>
        <p:blipFill rotWithShape="1">
          <a:blip r:embed="rId1">
            <a:alphaModFix/>
          </a:blip>
          <a:srcRect b="0" l="0" r="0" t="0"/>
          <a:stretch/>
        </p:blipFill>
        <p:spPr>
          <a:xfrm>
            <a:off x="165101" y="38100"/>
            <a:ext cx="3187700" cy="384175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Google Shape;9;p16"/>
          <p:cNvSpPr txBox="1"/>
          <p:nvPr>
            <p:ph idx="1" type="body"/>
          </p:nvPr>
        </p:nvSpPr>
        <p:spPr>
          <a:xfrm>
            <a:off x="609600" y="1600200"/>
            <a:ext cx="10972800" cy="3810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>
            <a:lvl1pPr indent="-431800" lvl="0" marL="457200" marR="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Char char="•"/>
              <a:defRPr b="0" i="0" sz="32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406400" lvl="1" marL="914400" marR="0" rtl="0" algn="l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b="0" i="0" sz="28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381000" lvl="2" marL="1371600" marR="0" rtl="0" algn="l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b="0" i="0" sz="24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355600" lvl="3" marL="1828800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355600" lvl="4" marL="2286000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355600" lvl="5" marL="2743200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355600" lvl="6" marL="3200400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355600" lvl="7" marL="3657600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355600" lvl="8" marL="4114800" marR="0" rtl="0" algn="l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b="0" i="0" sz="2000" u="none" cap="none" strike="noStrik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pic>
        <p:nvPicPr>
          <p:cNvPr descr="FolioREVISED.jpg" id="10" name="Google Shape;10;p16"/>
          <p:cNvPicPr preferRelativeResize="0"/>
          <p:nvPr/>
        </p:nvPicPr>
        <p:blipFill rotWithShape="1">
          <a:blip r:embed="rId2">
            <a:alphaModFix/>
          </a:blip>
          <a:srcRect b="39384" l="86076" r="0" t="0"/>
          <a:stretch/>
        </p:blipFill>
        <p:spPr>
          <a:xfrm>
            <a:off x="7518400" y="5073650"/>
            <a:ext cx="4673600" cy="1784350"/>
          </a:xfrm>
          <a:prstGeom prst="rect">
            <a:avLst/>
          </a:prstGeom>
          <a:noFill/>
          <a:ln>
            <a:noFill/>
          </a:ln>
        </p:spPr>
      </p:pic>
      <p:sp>
        <p:nvSpPr>
          <p:cNvPr id="11" name="Google Shape;11;p16"/>
          <p:cNvSpPr/>
          <p:nvPr/>
        </p:nvSpPr>
        <p:spPr>
          <a:xfrm>
            <a:off x="0" y="6705600"/>
            <a:ext cx="12192000" cy="152400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00"/>
              <a:buFont typeface="Arial"/>
              <a:buNone/>
            </a:pPr>
            <a:r>
              <a:t/>
            </a:r>
            <a:endParaRPr b="0" i="0" sz="1800" u="none" cap="none" strike="noStrik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12" name="Google Shape;12;p16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9690100" y="6405563"/>
            <a:ext cx="2286000" cy="215900"/>
          </a:xfrm>
          <a:prstGeom prst="rect">
            <a:avLst/>
          </a:prstGeom>
          <a:noFill/>
          <a:ln>
            <a:noFill/>
          </a:ln>
        </p:spPr>
      </p:pic>
    </p:spTree>
  </p:cSld>
  <p:clrMap accent1="accent1" accent2="accent2" accent3="accent3" accent4="accent4" accent5="accent5" accent6="accent6" bg1="lt1" bg2="dk2" tx1="dk1" tx2="lt2" folHlink="folHlink" hlink="hlink"/>
  <p:sldLayoutIdLst>
    <p:sldLayoutId id="2147483649" r:id="rId4"/>
    <p:sldLayoutId id="2147483650" r:id="rId5"/>
    <p:sldLayoutId id="2147483651" r:id="rId6"/>
    <p:sldLayoutId id="2147483652" r:id="rId7"/>
    <p:sldLayoutId id="2147483653" r:id="rId8"/>
    <p:sldLayoutId id="2147483654" r:id="rId9"/>
    <p:sldLayoutId id="2147483655" r:id="rId10"/>
    <p:sldLayoutId id="2147483656" r:id="rId11"/>
    <p:sldLayoutId id="2147483657" r:id="rId12"/>
    <p:sldLayoutId id="2147483658" r:id="rId13"/>
    <p:sldLayoutId id="2147483659" r:id="rId14"/>
    <p:sldLayoutId id="2147483660" r:id="rId15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2.gif"/><Relationship Id="rId4" Type="http://schemas.openxmlformats.org/officeDocument/2006/relationships/image" Target="../media/image3.jp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hyperlink" Target="https://forms.gle/Uct3HmXEbP7pe7vN7" TargetMode="External"/><Relationship Id="rId4" Type="http://schemas.openxmlformats.org/officeDocument/2006/relationships/image" Target="../media/image5.pn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hyperlink" Target="https://vimeo.com/432272336" TargetMode="External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hyperlink" Target="https://www.mayflowerbsa.org/program/adult/training/" TargetMode="External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Relationship Id="rId3" Type="http://schemas.openxmlformats.org/officeDocument/2006/relationships/hyperlink" Target="https://www.svtweb.org" TargetMode="External"/><Relationship Id="rId4" Type="http://schemas.openxmlformats.org/officeDocument/2006/relationships/hyperlink" Target="https://www.baycircuit.org/" TargetMode="External"/><Relationship Id="rId5" Type="http://schemas.openxmlformats.org/officeDocument/2006/relationships/hyperlink" Target="https://fws.gov/" TargetMode="External"/><Relationship Id="rId6" Type="http://schemas.openxmlformats.org/officeDocument/2006/relationships/hyperlink" Target="https://fws.gov/" TargetMode="External"/><Relationship Id="rId7" Type="http://schemas.openxmlformats.org/officeDocument/2006/relationships/hyperlink" Target="https://www.mass.gov/orgs/department-of-fish-and-game" TargetMode="External"/><Relationship Id="rId8" Type="http://schemas.openxmlformats.org/officeDocument/2006/relationships/hyperlink" Target="https://www.mass.gov/info-details/dcr-programs-and-events" TargetMode="External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hyperlink" Target="https://www.scouting.org/coronavirus/covid-19-faq/?fbclid=IwAR3Mf3944VtK3L99bcaEhJVSzdy8l2BpxYF6JieAHn2el3GIBQMq_gO_HFM" TargetMode="External"/><Relationship Id="rId4" Type="http://schemas.openxmlformats.org/officeDocument/2006/relationships/hyperlink" Target="https://blog.scoutingmagazine.org/2020/12/15/get-ready-for-pinewood-derby-with-these-virtual-events/?utm_source=scoutingwire&amp;utm_campaign=swemployee162021&amp;utm_medium=email&amp;utm_content=" TargetMode="External"/><Relationship Id="rId5" Type="http://schemas.openxmlformats.org/officeDocument/2006/relationships/hyperlink" Target="http://www.mayflowerbsa.org/covid-19/?print=pdf" TargetMode="External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hyperlink" Target="https://scoutingwire.org/marketing-and-membership-hub/marketing-webinars/" TargetMode="External"/><Relationship Id="rId4" Type="http://schemas.openxmlformats.org/officeDocument/2006/relationships/hyperlink" Target="https://scouting-org.zoom.us/webinar/register/WN_M6r1Z6sLSGqkVOgapLV2Eg?utm_source=scoutingwire&amp;utm_campaign=swemployee162021&amp;utm_medium=email&amp;utm_content=" TargetMode="External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Relationship Id="rId3" Type="http://schemas.openxmlformats.org/officeDocument/2006/relationships/hyperlink" Target="https://help.scoutbook.scouting.org/knowledge-base/transferring-a-scout-between-units-sb/" TargetMode="External"/><Relationship Id="rId4" Type="http://schemas.openxmlformats.org/officeDocument/2006/relationships/hyperlink" Target="https://www.mayflowerbsa.org/scoutbook-new-members-added-automatically/" TargetMode="External"/><Relationship Id="rId9" Type="http://schemas.openxmlformats.org/officeDocument/2006/relationships/hyperlink" Target="https://www.youtube.com/channel/UCiGVXB--rcQIbGHptV0VCcA" TargetMode="External"/><Relationship Id="rId5" Type="http://schemas.openxmlformats.org/officeDocument/2006/relationships/hyperlink" Target="https://www.mayflowerbsa.org/outstanding-eagle-scout-award/" TargetMode="External"/><Relationship Id="rId6" Type="http://schemas.openxmlformats.org/officeDocument/2006/relationships/hyperlink" Target="https://www.mayflowerbsa.org/service-project-of-the-year/" TargetMode="External"/><Relationship Id="rId7" Type="http://schemas.openxmlformats.org/officeDocument/2006/relationships/hyperlink" Target="https://www.mayflowerbsa.org/ch-dist-special-cub-activity-ideas-sessions/" TargetMode="External"/><Relationship Id="rId8" Type="http://schemas.openxmlformats.org/officeDocument/2006/relationships/hyperlink" Target="https://www.scouting.org/programs/cub-scouts/den-meeting-resources/den-leader-tips-tricks-video-series/" TargetMode="External"/></Relationships>
</file>

<file path=ppt/slides/_rels/slide1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Relationship Id="rId3" Type="http://schemas.openxmlformats.org/officeDocument/2006/relationships/hyperlink" Target="https://i9peu1ikn3a16vg4e45rqi17-wpengine.netdna-ssl.com/wp-content/uploads/2020/12/January-Communicable-Disease-Prevention_Complete_FINAL.pdf" TargetMode="External"/><Relationship Id="rId4" Type="http://schemas.openxmlformats.org/officeDocument/2006/relationships/hyperlink" Target="https://filestore.scouting.org/filestore/HealthSafety/pdf/680-057.pdf" TargetMode="External"/></Relationships>
</file>

<file path=ppt/slides/_rels/slide1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54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1"/>
          <p:cNvSpPr txBox="1"/>
          <p:nvPr>
            <p:ph type="ctrTitle"/>
          </p:nvPr>
        </p:nvSpPr>
        <p:spPr>
          <a:xfrm>
            <a:off x="914400" y="1663703"/>
            <a:ext cx="10363200" cy="14700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Headwaters District</a:t>
            </a:r>
            <a:br>
              <a:rPr lang="en-US"/>
            </a:br>
            <a:r>
              <a:rPr lang="en-US"/>
              <a:t>Roundtable</a:t>
            </a:r>
            <a:endParaRPr/>
          </a:p>
        </p:txBody>
      </p:sp>
      <p:sp>
        <p:nvSpPr>
          <p:cNvPr id="56" name="Google Shape;56;p1"/>
          <p:cNvSpPr txBox="1"/>
          <p:nvPr>
            <p:ph idx="1" type="subTitle"/>
          </p:nvPr>
        </p:nvSpPr>
        <p:spPr>
          <a:xfrm>
            <a:off x="1828800" y="3419475"/>
            <a:ext cx="8534400" cy="1752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88888"/>
              </a:buClr>
              <a:buSzPts val="3200"/>
              <a:buNone/>
            </a:pPr>
            <a:r>
              <a:rPr lang="en-US"/>
              <a:t>January 7 2021</a:t>
            </a:r>
            <a:endParaRPr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60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" name="Google Shape;61;p2"/>
          <p:cNvSpPr txBox="1"/>
          <p:nvPr>
            <p:ph type="ctrTitle"/>
          </p:nvPr>
        </p:nvSpPr>
        <p:spPr>
          <a:xfrm>
            <a:off x="914400" y="1663703"/>
            <a:ext cx="10363200" cy="1470025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PLEASE BE RESPECTFUL </a:t>
            </a:r>
            <a:endParaRPr/>
          </a:p>
        </p:txBody>
      </p:sp>
      <p:sp>
        <p:nvSpPr>
          <p:cNvPr id="62" name="Google Shape;62;p2"/>
          <p:cNvSpPr txBox="1"/>
          <p:nvPr>
            <p:ph idx="1" type="subTitle"/>
          </p:nvPr>
        </p:nvSpPr>
        <p:spPr>
          <a:xfrm>
            <a:off x="1828800" y="3419474"/>
            <a:ext cx="8534400" cy="194660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888888"/>
              </a:buClr>
              <a:buSzPts val="3200"/>
              <a:buNone/>
            </a:pPr>
            <a:r>
              <a:rPr lang="en-US"/>
              <a:t>We will provide everyone a chance to talk and ask questions. Please mute your microphone during discussions to help cut down on background noise.</a:t>
            </a:r>
            <a:endParaRPr/>
          </a:p>
          <a:p>
            <a:pPr indent="0" lvl="0" marL="0" rtl="0" algn="ctr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rgbClr val="888888"/>
              </a:buClr>
              <a:buSzPts val="3200"/>
              <a:buNone/>
            </a:pPr>
            <a:r>
              <a:t/>
            </a:r>
            <a:endParaRPr/>
          </a:p>
        </p:txBody>
      </p:sp>
      <p:pic>
        <p:nvPicPr>
          <p:cNvPr id="63" name="Google Shape;63;p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664981" y="769075"/>
            <a:ext cx="2131720" cy="1989851"/>
          </a:xfrm>
          <a:prstGeom prst="rect">
            <a:avLst/>
          </a:prstGeom>
          <a:noFill/>
          <a:ln>
            <a:noFill/>
          </a:ln>
        </p:spPr>
      </p:pic>
      <p:pic>
        <p:nvPicPr>
          <p:cNvPr id="64" name="Google Shape;64;p2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9480369" y="769075"/>
            <a:ext cx="2345995" cy="2387601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68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Google Shape;69;p3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Please sign in</a:t>
            </a:r>
            <a:endParaRPr/>
          </a:p>
        </p:txBody>
      </p:sp>
      <p:sp>
        <p:nvSpPr>
          <p:cNvPr id="70" name="Google Shape;70;p3"/>
          <p:cNvSpPr txBox="1"/>
          <p:nvPr>
            <p:ph idx="1" type="body"/>
          </p:nvPr>
        </p:nvSpPr>
        <p:spPr>
          <a:xfrm>
            <a:off x="609600" y="1600201"/>
            <a:ext cx="10972800" cy="38099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2900" lvl="0" marL="3429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It helps us understand how we are doing and how we can improve your experience.</a:t>
            </a:r>
            <a:endParaRPr/>
          </a:p>
          <a:p>
            <a:pPr indent="-139700" lvl="0" marL="3429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None/>
            </a:pPr>
            <a:r>
              <a:t/>
            </a:r>
            <a:endParaRPr/>
          </a:p>
          <a:p>
            <a:pPr indent="-342900" lvl="0" marL="3429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 u="sng">
                <a:solidFill>
                  <a:schemeClr val="hlink"/>
                </a:solidFill>
                <a:hlinkClick r:id="rId3"/>
              </a:rPr>
              <a:t>https://forms.gle/Uct3HmXEbP7pe7vN7</a:t>
            </a:r>
            <a:endParaRPr/>
          </a:p>
        </p:txBody>
      </p:sp>
      <p:pic>
        <p:nvPicPr>
          <p:cNvPr id="71" name="Google Shape;71;p3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3475425" y="3798050"/>
            <a:ext cx="2857500" cy="28575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75" name="Shape 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" name="Google Shape;76;p4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Agenda</a:t>
            </a:r>
            <a:endParaRPr/>
          </a:p>
        </p:txBody>
      </p:sp>
      <p:sp>
        <p:nvSpPr>
          <p:cNvPr id="77" name="Google Shape;77;p4"/>
          <p:cNvSpPr txBox="1"/>
          <p:nvPr>
            <p:ph idx="1" type="body"/>
          </p:nvPr>
        </p:nvSpPr>
        <p:spPr>
          <a:xfrm>
            <a:off x="609600" y="1600200"/>
            <a:ext cx="10972800" cy="47583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/>
          <a:p>
            <a:pPr indent="-342900" lvl="0" marL="342900" rt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Welcome</a:t>
            </a:r>
            <a:endParaRPr/>
          </a:p>
          <a:p>
            <a:pPr indent="-342900" lvl="0" marL="342900" rtl="0" algn="l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 u="sng">
                <a:solidFill>
                  <a:schemeClr val="hlink"/>
                </a:solidFill>
                <a:hlinkClick r:id="rId3"/>
              </a:rPr>
              <a:t>Opening</a:t>
            </a:r>
            <a:endParaRPr/>
          </a:p>
          <a:p>
            <a:pPr indent="-342900" lvl="0" marL="342900" rtl="0" algn="l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Introductions</a:t>
            </a:r>
            <a:endParaRPr/>
          </a:p>
          <a:p>
            <a:pPr indent="-342900" lvl="0" marL="342900" rtl="0" algn="l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Recharter update </a:t>
            </a:r>
            <a:endParaRPr/>
          </a:p>
          <a:p>
            <a:pPr indent="-342900" lvl="0" marL="342900" rtl="0" algn="l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Summer Camp Update</a:t>
            </a:r>
            <a:endParaRPr/>
          </a:p>
          <a:p>
            <a:pPr indent="-342900" lvl="0" marL="342900" rtl="0" algn="l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Main Topic: Spring Time Activities</a:t>
            </a:r>
            <a:endParaRPr/>
          </a:p>
          <a:p>
            <a:pPr indent="-342900" lvl="0" marL="342900" rtl="0" algn="l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Breakouts</a:t>
            </a:r>
            <a:endParaRPr/>
          </a:p>
          <a:p>
            <a:pPr indent="-285750" lvl="1" marL="742950" rtl="0" algn="l">
              <a:lnSpc>
                <a:spcPct val="9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–"/>
            </a:pPr>
            <a:r>
              <a:rPr lang="en-US"/>
              <a:t>Cub Scout breakout: Feasible Activities</a:t>
            </a:r>
            <a:endParaRPr/>
          </a:p>
          <a:p>
            <a:pPr indent="-285750" lvl="1" marL="742950" rtl="0" algn="l">
              <a:lnSpc>
                <a:spcPct val="9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–"/>
            </a:pPr>
            <a:r>
              <a:rPr lang="en-US"/>
              <a:t>Scouts BSA breakout: Neat Day Trips</a:t>
            </a:r>
            <a:endParaRPr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81" name="Shape 8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" name="Google Shape;82;p6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Recharter update as of 1/4</a:t>
            </a:r>
            <a:endParaRPr/>
          </a:p>
        </p:txBody>
      </p:sp>
      <p:sp>
        <p:nvSpPr>
          <p:cNvPr id="83" name="Google Shape;83;p6"/>
          <p:cNvSpPr txBox="1"/>
          <p:nvPr>
            <p:ph idx="1" type="body"/>
          </p:nvPr>
        </p:nvSpPr>
        <p:spPr>
          <a:xfrm>
            <a:off x="609600" y="1600201"/>
            <a:ext cx="10972800" cy="38099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22/55 units have turned in their packets.</a:t>
            </a:r>
            <a:endParaRPr/>
          </a:p>
          <a:p>
            <a:pPr indent="-342900" lvl="1" marL="9144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–"/>
            </a:pPr>
            <a:r>
              <a:rPr lang="en-US"/>
              <a:t>Thank you!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19/55 units have pressed submit/working through final details</a:t>
            </a:r>
            <a:endParaRPr/>
          </a:p>
          <a:p>
            <a:pPr indent="-342900" lvl="1" marL="9144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–"/>
            </a:pPr>
            <a:r>
              <a:rPr lang="en-US"/>
              <a:t>Almost there.  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12/55 units are in middle of Internet rechartering</a:t>
            </a:r>
            <a:endParaRPr/>
          </a:p>
          <a:p>
            <a:pPr indent="-342900" lvl="1" marL="9144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–"/>
            </a:pPr>
            <a:r>
              <a:rPr lang="en-US"/>
              <a:t>What do you need? How can the Commissioner Corps help?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2/55 units have not logged in at all. </a:t>
            </a:r>
            <a:endParaRPr/>
          </a:p>
          <a:p>
            <a:pPr indent="-342900" lvl="1" marL="9144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–"/>
            </a:pPr>
            <a:r>
              <a:rPr lang="en-US"/>
              <a:t>What is preventing you from getting started?</a:t>
            </a:r>
            <a:endParaRPr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87" name="Shape 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" name="Google Shape;88;p9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Training update</a:t>
            </a:r>
            <a:endParaRPr/>
          </a:p>
        </p:txBody>
      </p:sp>
      <p:sp>
        <p:nvSpPr>
          <p:cNvPr id="89" name="Google Shape;89;p9"/>
          <p:cNvSpPr txBox="1"/>
          <p:nvPr>
            <p:ph idx="1" type="body"/>
          </p:nvPr>
        </p:nvSpPr>
        <p:spPr>
          <a:xfrm>
            <a:off x="609600" y="1600200"/>
            <a:ext cx="10972800" cy="42144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None/>
            </a:pPr>
            <a:r>
              <a:t/>
            </a:r>
            <a:endParaRPr sz="300"/>
          </a:p>
          <a:p>
            <a:pPr indent="0" lvl="0" marL="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None/>
            </a:pPr>
            <a:r>
              <a:rPr lang="en-US" sz="2700"/>
              <a:t>Mayflower Council Training Information: </a:t>
            </a:r>
            <a:r>
              <a:rPr lang="en-US" sz="2700" u="sng">
                <a:solidFill>
                  <a:schemeClr val="hlink"/>
                </a:solidFill>
                <a:hlinkClick r:id="rId3"/>
              </a:rPr>
              <a:t>https://www.mayflowerbsa.org/program/adult/training/</a:t>
            </a:r>
            <a:endParaRPr sz="2700"/>
          </a:p>
          <a:p>
            <a:pPr indent="0" lvl="0" marL="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None/>
            </a:pPr>
            <a:r>
              <a:t/>
            </a:r>
            <a:endParaRPr/>
          </a:p>
          <a:p>
            <a:pPr indent="-139700" lvl="0" marL="3429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93" name="Shape 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Google Shape;94;gb1ef00bcb1_0_5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-US"/>
              <a:t>Summer Camp Update</a:t>
            </a:r>
            <a:endParaRPr/>
          </a:p>
        </p:txBody>
      </p:sp>
      <p:sp>
        <p:nvSpPr>
          <p:cNvPr id="95" name="Google Shape;95;gb1ef00bcb1_0_5"/>
          <p:cNvSpPr txBox="1"/>
          <p:nvPr>
            <p:ph idx="1" type="body"/>
          </p:nvPr>
        </p:nvSpPr>
        <p:spPr>
          <a:xfrm>
            <a:off x="609600" y="1600201"/>
            <a:ext cx="10972800" cy="38100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2900" lvl="0" marL="457200" rtl="0" algn="l">
              <a:spcBef>
                <a:spcPts val="36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Squanto (Randy La Rosa)</a:t>
            </a:r>
            <a:endParaRPr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Resolute (Rob Hillman)</a:t>
            </a:r>
            <a:endParaRPr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99" name="Shape 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" name="Google Shape;100;p12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Spring Time Activities</a:t>
            </a:r>
            <a:endParaRPr/>
          </a:p>
        </p:txBody>
      </p:sp>
      <p:sp>
        <p:nvSpPr>
          <p:cNvPr id="101" name="Google Shape;101;p12"/>
          <p:cNvSpPr txBox="1"/>
          <p:nvPr>
            <p:ph idx="1" type="body"/>
          </p:nvPr>
        </p:nvSpPr>
        <p:spPr>
          <a:xfrm>
            <a:off x="656175" y="2428825"/>
            <a:ext cx="5074500" cy="351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2900" lvl="0" marL="4572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Kite Flying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Geocaching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Model Rockets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Day Hikes</a:t>
            </a:r>
            <a:endParaRPr/>
          </a:p>
          <a:p>
            <a:pPr indent="0" lvl="0" marL="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2" name="Google Shape;102;p12"/>
          <p:cNvSpPr txBox="1"/>
          <p:nvPr>
            <p:ph idx="1" type="body"/>
          </p:nvPr>
        </p:nvSpPr>
        <p:spPr>
          <a:xfrm>
            <a:off x="6096000" y="2428825"/>
            <a:ext cx="5374500" cy="351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2900" lvl="0" marL="4572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Canoe Trips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Fishing Derby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Orienteering</a:t>
            </a:r>
            <a:endParaRPr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Bike Rides</a:t>
            </a:r>
            <a:endParaRPr/>
          </a:p>
        </p:txBody>
      </p:sp>
      <p:sp>
        <p:nvSpPr>
          <p:cNvPr id="103" name="Google Shape;103;p12"/>
          <p:cNvSpPr txBox="1"/>
          <p:nvPr>
            <p:ph idx="1" type="body"/>
          </p:nvPr>
        </p:nvSpPr>
        <p:spPr>
          <a:xfrm>
            <a:off x="609600" y="1447800"/>
            <a:ext cx="10935300" cy="704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4572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None/>
            </a:pPr>
            <a:r>
              <a:rPr lang="en-US"/>
              <a:t>What can we do in the spring?</a:t>
            </a:r>
            <a:endParaRPr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07" name="Shape 1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" name="Google Shape;108;gb1ef00bcb1_1_2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Resources</a:t>
            </a:r>
            <a:endParaRPr/>
          </a:p>
        </p:txBody>
      </p:sp>
      <p:sp>
        <p:nvSpPr>
          <p:cNvPr id="109" name="Google Shape;109;gb1ef00bcb1_1_2"/>
          <p:cNvSpPr txBox="1"/>
          <p:nvPr>
            <p:ph idx="1" type="body"/>
          </p:nvPr>
        </p:nvSpPr>
        <p:spPr>
          <a:xfrm>
            <a:off x="656175" y="2200225"/>
            <a:ext cx="5074500" cy="37632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2900" lvl="0" marL="4572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AllTrails (Hiking)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TrailLink (Bike Rides)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WalkTheDistance (Hiking)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Sudbury Valley Trustees</a:t>
            </a:r>
            <a:endParaRPr/>
          </a:p>
          <a:p>
            <a:pPr indent="-260350" lvl="1" marL="9144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00"/>
              <a:buChar char="–"/>
            </a:pPr>
            <a:r>
              <a:rPr lang="en-US" sz="1500" u="sng">
                <a:solidFill>
                  <a:schemeClr val="hlink"/>
                </a:solidFill>
                <a:hlinkClick r:id="rId3"/>
              </a:rPr>
              <a:t>https://www.svtweb.org</a:t>
            </a:r>
            <a:r>
              <a:rPr lang="en-US" sz="1500"/>
              <a:t>/</a:t>
            </a:r>
            <a:endParaRPr sz="1500"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Town Rec Departments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Bay Circuit Trail</a:t>
            </a:r>
            <a:endParaRPr/>
          </a:p>
          <a:p>
            <a:pPr indent="-260350" lvl="1" marL="914400" rtl="0" algn="l">
              <a:spcBef>
                <a:spcPts val="640"/>
              </a:spcBef>
              <a:spcAft>
                <a:spcPts val="0"/>
              </a:spcAft>
              <a:buSzPts val="500"/>
              <a:buChar char="–"/>
            </a:pPr>
            <a:r>
              <a:rPr lang="en-US" sz="1500" u="sng">
                <a:solidFill>
                  <a:schemeClr val="hlink"/>
                </a:solidFill>
                <a:hlinkClick r:id="rId4"/>
              </a:rPr>
              <a:t>https://www.baycircuit.org/</a:t>
            </a:r>
            <a:endParaRPr sz="1500"/>
          </a:p>
          <a:p>
            <a:pPr indent="0" lvl="0" marL="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0" name="Google Shape;110;gb1ef00bcb1_1_2"/>
          <p:cNvSpPr txBox="1"/>
          <p:nvPr>
            <p:ph idx="1" type="body"/>
          </p:nvPr>
        </p:nvSpPr>
        <p:spPr>
          <a:xfrm>
            <a:off x="5828450" y="2200225"/>
            <a:ext cx="5898900" cy="3510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2900" lvl="0" marL="4572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US Fish and Wildlife</a:t>
            </a:r>
            <a:endParaRPr/>
          </a:p>
          <a:p>
            <a:pPr indent="-260350" lvl="1" marL="9144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00"/>
              <a:buChar char="–"/>
            </a:pPr>
            <a:r>
              <a:rPr lang="en-US" sz="1500" u="sng">
                <a:solidFill>
                  <a:schemeClr val="hlink"/>
                </a:solidFill>
                <a:hlinkClick r:id="rId5"/>
              </a:rPr>
              <a:t>https://</a:t>
            </a:r>
            <a:r>
              <a:rPr lang="en-US" sz="1500" u="sng">
                <a:solidFill>
                  <a:schemeClr val="hlink"/>
                </a:solidFill>
                <a:hlinkClick r:id="rId6"/>
              </a:rPr>
              <a:t>FWS.gov/</a:t>
            </a:r>
            <a:endParaRPr sz="1500"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Mass Fish and Wildlife</a:t>
            </a:r>
            <a:endParaRPr/>
          </a:p>
          <a:p>
            <a:pPr indent="-260350" lvl="1" marL="9144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00"/>
              <a:buChar char="–"/>
            </a:pPr>
            <a:r>
              <a:rPr lang="en-US" sz="1500" u="sng">
                <a:solidFill>
                  <a:schemeClr val="hlink"/>
                </a:solidFill>
                <a:hlinkClick r:id="rId7"/>
              </a:rPr>
              <a:t>https://www.mass.gov/orgs/department-of-fish-and-game</a:t>
            </a:r>
            <a:endParaRPr/>
          </a:p>
          <a:p>
            <a:pPr indent="-342900" lvl="0" marL="4572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Char char="•"/>
            </a:pPr>
            <a:r>
              <a:rPr lang="en-US"/>
              <a:t>Dept of Conservation &amp; Recreation</a:t>
            </a:r>
            <a:endParaRPr/>
          </a:p>
          <a:p>
            <a:pPr indent="-260350" lvl="1" marL="9144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500"/>
              <a:buChar char="–"/>
            </a:pPr>
            <a:r>
              <a:rPr lang="en-US" sz="1500" u="sng">
                <a:solidFill>
                  <a:schemeClr val="hlink"/>
                </a:solidFill>
                <a:hlinkClick r:id="rId8"/>
              </a:rPr>
              <a:t>https://www.mass.gov/info-details/dcr-programs-and-events</a:t>
            </a:r>
            <a:endParaRPr/>
          </a:p>
        </p:txBody>
      </p:sp>
      <p:sp>
        <p:nvSpPr>
          <p:cNvPr id="111" name="Google Shape;111;gb1ef00bcb1_1_2"/>
          <p:cNvSpPr txBox="1"/>
          <p:nvPr>
            <p:ph idx="1" type="body"/>
          </p:nvPr>
        </p:nvSpPr>
        <p:spPr>
          <a:xfrm>
            <a:off x="609600" y="1447800"/>
            <a:ext cx="10935300" cy="7047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4572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None/>
            </a:pPr>
            <a:r>
              <a:rPr lang="en-US"/>
              <a:t>What can help with the planning?</a:t>
            </a:r>
            <a:endParaRPr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15" name="Shape 1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" name="Google Shape;116;p13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District news</a:t>
            </a:r>
            <a:endParaRPr/>
          </a:p>
        </p:txBody>
      </p:sp>
      <p:sp>
        <p:nvSpPr>
          <p:cNvPr id="117" name="Google Shape;117;p13"/>
          <p:cNvSpPr txBox="1"/>
          <p:nvPr>
            <p:ph idx="1" type="body"/>
          </p:nvPr>
        </p:nvSpPr>
        <p:spPr>
          <a:xfrm>
            <a:off x="609600" y="1447800"/>
            <a:ext cx="10972800" cy="47226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-US" sz="2100">
                <a:latin typeface="Arial"/>
                <a:ea typeface="Arial"/>
                <a:cs typeface="Arial"/>
                <a:sym typeface="Arial"/>
              </a:rPr>
              <a:t>Rob’s words of wisdom:</a:t>
            </a:r>
            <a:br>
              <a:rPr lang="en-US" sz="2100">
                <a:latin typeface="Arial"/>
                <a:ea typeface="Arial"/>
                <a:cs typeface="Arial"/>
                <a:sym typeface="Arial"/>
              </a:rPr>
            </a:br>
            <a:r>
              <a:rPr lang="en-US" sz="2100">
                <a:latin typeface="Arial"/>
                <a:ea typeface="Arial"/>
                <a:cs typeface="Arial"/>
                <a:sym typeface="Arial"/>
              </a:rPr>
              <a:t> - COVID-19 Updates to Advancement from the BSA: </a:t>
            </a:r>
            <a:r>
              <a:rPr lang="en-US" sz="2100" u="sng">
                <a:solidFill>
                  <a:schemeClr val="hlink"/>
                </a:solidFill>
                <a:latin typeface="Arial"/>
                <a:ea typeface="Arial"/>
                <a:cs typeface="Arial"/>
                <a:sym typeface="Arial"/>
                <a:hlinkClick r:id="rId3"/>
              </a:rPr>
              <a:t>https://www.scouting.org/coronavirus/covid-19-faq/?fbclid=IwAR3Mf3944VtK3L99bcaEhJVSzdy8l2BpxYF6JieAHn2el3GIBQMq_gO_HFM</a:t>
            </a:r>
            <a:endParaRPr sz="2100"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latin typeface="Arial"/>
              <a:ea typeface="Arial"/>
              <a:cs typeface="Arial"/>
              <a:sym typeface="Arial"/>
            </a:endParaRPr>
          </a:p>
          <a:p>
            <a:pPr indent="-36195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2100"/>
              <a:buFont typeface="Arial"/>
              <a:buChar char="-"/>
            </a:pPr>
            <a:r>
              <a:rPr lang="en-US" sz="2100">
                <a:latin typeface="Arial"/>
                <a:ea typeface="Arial"/>
                <a:cs typeface="Arial"/>
                <a:sym typeface="Arial"/>
              </a:rPr>
              <a:t>Bryan on Scouting - Getting ready for Pinewood Derby Events/Virtually - </a:t>
            </a:r>
            <a:r>
              <a:rPr lang="en-US" sz="2100" u="sng">
                <a:solidFill>
                  <a:schemeClr val="hlink"/>
                </a:solidFill>
                <a:latin typeface="Arial"/>
                <a:ea typeface="Arial"/>
                <a:cs typeface="Arial"/>
                <a:sym typeface="Arial"/>
                <a:hlinkClick r:id="rId4"/>
              </a:rPr>
              <a:t>https://blog.scoutingmagazine.org/2020/12/15/get-ready-for-pinewood-derby-with-these-virtual-events/?utm_source=scoutingwire&amp;utm_campaign=swemployee162021&amp;utm_medium=email&amp;utm_content=</a:t>
            </a:r>
            <a:endParaRPr sz="2100"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100">
                <a:latin typeface="Arial"/>
                <a:ea typeface="Arial"/>
                <a:cs typeface="Arial"/>
                <a:sym typeface="Arial"/>
                <a:extLst>
                  <a:ext uri="http://customooxmlschemas.google.com/">
                    <go:slidesCustomData xmlns:go="http://customooxmlschemas.google.com/" textRoundtripDataId="0"/>
                  </a:ext>
                </a:extLst>
              </a:rPr>
              <a:t>Mayflower Covid Update:</a:t>
            </a:r>
            <a:endParaRPr sz="2100">
              <a:latin typeface="Arial"/>
              <a:ea typeface="Arial"/>
              <a:cs typeface="Arial"/>
              <a:sym typeface="Arial"/>
              <a:extLst>
                <a:ext uri="http://customooxmlschemas.google.com/">
                  <go:slidesCustomData xmlns:go="http://customooxmlschemas.google.com/" textRoundtripDataId="1"/>
                </a:ext>
              </a:extLst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100" u="sng">
                <a:solidFill>
                  <a:schemeClr val="hlink"/>
                </a:solidFill>
                <a:latin typeface="Arial"/>
                <a:ea typeface="Arial"/>
                <a:cs typeface="Arial"/>
                <a:sym typeface="Arial"/>
                <a:hlinkClick r:id="rId5"/>
                <a:extLst>
                  <a:ext uri="http://customooxmlschemas.google.com/">
                    <go:slidesCustomData xmlns:go="http://customooxmlschemas.google.com/" textRoundtripDataId="2"/>
                  </a:ext>
                </a:extLst>
              </a:rPr>
              <a:t>http://www.mayflowerbsa.org/covid-19/?print=pdf</a:t>
            </a:r>
            <a:endParaRPr sz="2100"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100"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1" name="Shape 1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" name="Google Shape;122;gb4998b75fb_0_2"/>
          <p:cNvSpPr txBox="1"/>
          <p:nvPr>
            <p:ph idx="1" type="body"/>
          </p:nvPr>
        </p:nvSpPr>
        <p:spPr>
          <a:xfrm>
            <a:off x="609600" y="780576"/>
            <a:ext cx="10972800" cy="3810000"/>
          </a:xfrm>
          <a:prstGeom prst="rect">
            <a:avLst/>
          </a:prstGeom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360"/>
              </a:spcBef>
              <a:spcAft>
                <a:spcPts val="0"/>
              </a:spcAft>
              <a:buNone/>
            </a:pPr>
            <a:r>
              <a:rPr lang="en-US"/>
              <a:t>Membership and Marketing Webinars: </a:t>
            </a:r>
            <a:r>
              <a:rPr lang="en-US" u="sng">
                <a:solidFill>
                  <a:schemeClr val="hlink"/>
                </a:solidFill>
                <a:hlinkClick r:id="rId3"/>
              </a:rPr>
              <a:t>https://scoutingwire.org/marketing-and-membership-hub/marketing-webinars/</a:t>
            </a:r>
            <a:r>
              <a:rPr lang="en-US"/>
              <a:t> </a:t>
            </a:r>
            <a:endParaRPr/>
          </a:p>
          <a:p>
            <a:pPr indent="0" lvl="0" marL="0" rtl="0" algn="l">
              <a:spcBef>
                <a:spcPts val="360"/>
              </a:spcBef>
              <a:spcAft>
                <a:spcPts val="0"/>
              </a:spcAft>
              <a:buNone/>
            </a:pPr>
            <a:r>
              <a:t/>
            </a:r>
            <a:endParaRPr/>
          </a:p>
          <a:p>
            <a:pPr indent="0" lvl="0" marL="0" rtl="0" algn="l">
              <a:spcBef>
                <a:spcPts val="360"/>
              </a:spcBef>
              <a:spcAft>
                <a:spcPts val="0"/>
              </a:spcAft>
              <a:buNone/>
            </a:pPr>
            <a:r>
              <a:rPr lang="en-US"/>
              <a:t>Another webinar is taking place on 1/20 - discussing social media with the admins of several Scouting groups on Facebook. </a:t>
            </a:r>
            <a:endParaRPr/>
          </a:p>
          <a:p>
            <a:pPr indent="0" lvl="0" marL="0" rtl="0" algn="l">
              <a:spcBef>
                <a:spcPts val="360"/>
              </a:spcBef>
              <a:spcAft>
                <a:spcPts val="0"/>
              </a:spcAft>
              <a:buNone/>
            </a:pPr>
            <a:r>
              <a:rPr lang="en-US"/>
              <a:t>Register Here: </a:t>
            </a:r>
            <a:r>
              <a:rPr lang="en-US" u="sng">
                <a:solidFill>
                  <a:schemeClr val="hlink"/>
                </a:solidFill>
                <a:hlinkClick r:id="rId4"/>
              </a:rPr>
              <a:t>https://scouting-org.zoom.us/webinar/register/WN_M6r1Z6sLSGqkVOgapLV2Eg?utm_source=scoutingwire&amp;utm_campaign=swemployee162021&amp;utm_medium=email&amp;utm_content=</a:t>
            </a:r>
            <a:endParaRPr/>
          </a:p>
          <a:p>
            <a:pPr indent="0" lvl="0" marL="0" rtl="0" algn="l">
              <a:spcBef>
                <a:spcPts val="36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6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Google Shape;127;gaf2187a312_0_0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District news</a:t>
            </a:r>
            <a:endParaRPr/>
          </a:p>
        </p:txBody>
      </p:sp>
      <p:sp>
        <p:nvSpPr>
          <p:cNvPr id="128" name="Google Shape;128;gaf2187a312_0_0"/>
          <p:cNvSpPr txBox="1"/>
          <p:nvPr>
            <p:ph idx="1" type="body"/>
          </p:nvPr>
        </p:nvSpPr>
        <p:spPr>
          <a:xfrm>
            <a:off x="609600" y="1378001"/>
            <a:ext cx="10972800" cy="38100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925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>
                <a:latin typeface="Arial"/>
                <a:ea typeface="Arial"/>
                <a:cs typeface="Arial"/>
                <a:sym typeface="Arial"/>
              </a:rPr>
              <a:t>Transferring - crossovers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1" marL="9144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 u="sng">
                <a:solidFill>
                  <a:srgbClr val="1155CC"/>
                </a:solidFill>
                <a:latin typeface="Arial"/>
                <a:ea typeface="Arial"/>
                <a:cs typeface="Arial"/>
                <a:sym typeface="Arial"/>
                <a:hlinkClick r:id="rId3">
                  <a:extLst>
                    <a:ext uri="{A12FA001-AC4F-418D-AE19-62706E023703}">
                      <ahyp:hlinkClr val="tx"/>
                    </a:ext>
                  </a:extLst>
                </a:hlinkClick>
              </a:rPr>
              <a:t>https://help.scoutbook.scouting.org/knowledge-base/transferring-a-scout-between-units-sb/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1" marL="9144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 u="sng">
                <a:solidFill>
                  <a:srgbClr val="1155CC"/>
                </a:solidFill>
                <a:latin typeface="Arial"/>
                <a:ea typeface="Arial"/>
                <a:cs typeface="Arial"/>
                <a:sym typeface="Arial"/>
                <a:hlinkClick r:id="rId4">
                  <a:extLst>
                    <a:ext uri="{A12FA001-AC4F-418D-AE19-62706E023703}">
                      <ahyp:hlinkClr val="tx"/>
                    </a:ext>
                  </a:extLst>
                </a:hlinkClick>
              </a:rPr>
              <a:t>https://www.mayflowerbsa.org/scoutbook-new-members-added-automatically/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>
                <a:latin typeface="Arial"/>
                <a:ea typeface="Arial"/>
                <a:cs typeface="Arial"/>
                <a:sym typeface="Arial"/>
              </a:rPr>
              <a:t>NESA Awards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1" marL="9144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>
                <a:latin typeface="Arial"/>
                <a:ea typeface="Arial"/>
                <a:cs typeface="Arial"/>
                <a:sym typeface="Arial"/>
              </a:rPr>
              <a:t>Outstanding Eagle Scout </a:t>
            </a:r>
            <a:r>
              <a:rPr lang="en-US" sz="1900" u="sng">
                <a:solidFill>
                  <a:srgbClr val="1155CC"/>
                </a:solidFill>
                <a:latin typeface="Arial"/>
                <a:ea typeface="Arial"/>
                <a:cs typeface="Arial"/>
                <a:sym typeface="Arial"/>
                <a:hlinkClick r:id="rId5">
                  <a:extLst>
                    <a:ext uri="{A12FA001-AC4F-418D-AE19-62706E023703}">
                      <ahyp:hlinkClr val="tx"/>
                    </a:ext>
                  </a:extLst>
                </a:hlinkClick>
              </a:rPr>
              <a:t>https://www.mayflowerbsa.org/outstanding-eagle-scout-award/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1" marL="9144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>
                <a:latin typeface="Arial"/>
                <a:ea typeface="Arial"/>
                <a:cs typeface="Arial"/>
                <a:sym typeface="Arial"/>
              </a:rPr>
              <a:t>Service Project of the Year: </a:t>
            </a:r>
            <a:r>
              <a:rPr lang="en-US" sz="1900" u="sng">
                <a:solidFill>
                  <a:srgbClr val="1155CC"/>
                </a:solidFill>
                <a:latin typeface="Arial"/>
                <a:ea typeface="Arial"/>
                <a:cs typeface="Arial"/>
                <a:sym typeface="Arial"/>
                <a:hlinkClick r:id="rId6">
                  <a:extLst>
                    <a:ext uri="{A12FA001-AC4F-418D-AE19-62706E023703}">
                      <ahyp:hlinkClr val="tx"/>
                    </a:ext>
                  </a:extLst>
                </a:hlinkClick>
              </a:rPr>
              <a:t>https://www.mayflowerbsa.org/service-project-of-the-year/</a:t>
            </a:r>
            <a:r>
              <a:rPr lang="en-US" sz="1900">
                <a:latin typeface="Arial"/>
                <a:ea typeface="Arial"/>
                <a:cs typeface="Arial"/>
                <a:sym typeface="Arial"/>
              </a:rPr>
              <a:t> 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>
                <a:latin typeface="Arial"/>
                <a:ea typeface="Arial"/>
                <a:cs typeface="Arial"/>
                <a:sym typeface="Arial"/>
              </a:rPr>
              <a:t>Cub Scout Activities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1" marL="9144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 u="sng">
                <a:solidFill>
                  <a:srgbClr val="1155CC"/>
                </a:solidFill>
                <a:latin typeface="Arial"/>
                <a:ea typeface="Arial"/>
                <a:cs typeface="Arial"/>
                <a:sym typeface="Arial"/>
                <a:hlinkClick r:id="rId7">
                  <a:extLst>
                    <a:ext uri="{A12FA001-AC4F-418D-AE19-62706E023703}">
                      <ahyp:hlinkClr val="tx"/>
                    </a:ext>
                  </a:extLst>
                </a:hlinkClick>
              </a:rPr>
              <a:t>https://www.mayflowerbsa.org/ch-dist-special-cub-activity-ideas-sessions/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1" marL="9144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 u="sng">
                <a:solidFill>
                  <a:srgbClr val="1155CC"/>
                </a:solidFill>
                <a:latin typeface="Arial"/>
                <a:ea typeface="Arial"/>
                <a:cs typeface="Arial"/>
                <a:sym typeface="Arial"/>
                <a:hlinkClick r:id="rId8">
                  <a:extLst>
                    <a:ext uri="{A12FA001-AC4F-418D-AE19-62706E023703}">
                      <ahyp:hlinkClr val="tx"/>
                    </a:ext>
                  </a:extLst>
                </a:hlinkClick>
              </a:rPr>
              <a:t>https://www.scouting.org/programs/cub-scouts/den-meeting-resources/den-leader-tips-tricks-video-series/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0" marL="4572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>
                <a:latin typeface="Arial"/>
                <a:ea typeface="Arial"/>
                <a:cs typeface="Arial"/>
                <a:sym typeface="Arial"/>
              </a:rPr>
              <a:t>Salute to Scouting, Campfires, Pack and Den </a:t>
            </a:r>
            <a:r>
              <a:rPr lang="en-US" sz="1900">
                <a:latin typeface="Arial"/>
                <a:ea typeface="Arial"/>
                <a:cs typeface="Arial"/>
                <a:sym typeface="Arial"/>
              </a:rPr>
              <a:t>Meetings</a:t>
            </a:r>
            <a:endParaRPr sz="1900">
              <a:latin typeface="Arial"/>
              <a:ea typeface="Arial"/>
              <a:cs typeface="Arial"/>
              <a:sym typeface="Arial"/>
            </a:endParaRPr>
          </a:p>
          <a:p>
            <a:pPr indent="-349250" lvl="1" marL="91440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900"/>
              <a:buChar char="-"/>
            </a:pPr>
            <a:r>
              <a:rPr lang="en-US" sz="1900" u="sng">
                <a:solidFill>
                  <a:srgbClr val="1155CC"/>
                </a:solidFill>
                <a:latin typeface="Arial"/>
                <a:ea typeface="Arial"/>
                <a:cs typeface="Arial"/>
                <a:sym typeface="Arial"/>
                <a:hlinkClick r:id="rId9">
                  <a:extLst>
                    <a:ext uri="{A12FA001-AC4F-418D-AE19-62706E023703}">
                      <ahyp:hlinkClr val="tx"/>
                    </a:ext>
                  </a:extLst>
                </a:hlinkClick>
              </a:rPr>
              <a:t>https://www.youtube.com/channel/UCiGVXB--rcQIbGHptV0VCcA</a:t>
            </a:r>
            <a:r>
              <a:rPr lang="en-US" sz="1900">
                <a:latin typeface="Arial"/>
                <a:ea typeface="Arial"/>
                <a:cs typeface="Arial"/>
                <a:sym typeface="Arial"/>
              </a:rPr>
              <a:t> </a:t>
            </a:r>
            <a:endParaRPr sz="360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32" name="Shape 1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" name="Google Shape;133;p14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Safety Minute</a:t>
            </a:r>
            <a:endParaRPr/>
          </a:p>
        </p:txBody>
      </p:sp>
      <p:sp>
        <p:nvSpPr>
          <p:cNvPr id="134" name="Google Shape;134;p14"/>
          <p:cNvSpPr txBox="1"/>
          <p:nvPr>
            <p:ph idx="1" type="body"/>
          </p:nvPr>
        </p:nvSpPr>
        <p:spPr>
          <a:xfrm>
            <a:off x="609600" y="1524000"/>
            <a:ext cx="10972800" cy="48969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rmAutofit/>
          </a:bodyPr>
          <a:lstStyle/>
          <a:p>
            <a:pPr indent="-342900" lvl="0" marL="342900" rtl="0" algn="l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720"/>
              <a:buChar char="•"/>
            </a:pPr>
            <a:r>
              <a:rPr lang="en-US" sz="2720"/>
              <a:t>Communicable Disease Prevention</a:t>
            </a:r>
            <a:endParaRPr/>
          </a:p>
          <a:p>
            <a:pPr indent="-394969" lvl="1" marL="91440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20"/>
              <a:buChar char="–"/>
            </a:pPr>
            <a:r>
              <a:rPr lang="en-US" sz="2700"/>
              <a:t>Plan ahead</a:t>
            </a:r>
            <a:endParaRPr sz="2700"/>
          </a:p>
          <a:p>
            <a:pPr indent="-394969" lvl="1" marL="91440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20"/>
              <a:buChar char="–"/>
            </a:pPr>
            <a:r>
              <a:rPr lang="en-US" sz="2700"/>
              <a:t>Screening Checklists</a:t>
            </a:r>
            <a:endParaRPr sz="2700"/>
          </a:p>
          <a:p>
            <a:pPr indent="-394969" lvl="1" marL="91440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20"/>
              <a:buChar char="–"/>
            </a:pPr>
            <a:r>
              <a:rPr lang="en-US" sz="2700"/>
              <a:t>Common Sense</a:t>
            </a:r>
            <a:endParaRPr sz="2700"/>
          </a:p>
          <a:p>
            <a:pPr indent="-394969" lvl="1" marL="91440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20"/>
              <a:buChar char="–"/>
            </a:pPr>
            <a:r>
              <a:rPr lang="en-US" sz="2700"/>
              <a:t>Implementation during activity</a:t>
            </a:r>
            <a:endParaRPr sz="2700"/>
          </a:p>
          <a:p>
            <a:pPr indent="-394969" lvl="1" marL="91440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620"/>
              <a:buChar char="–"/>
            </a:pPr>
            <a:r>
              <a:rPr lang="en-US" sz="2700"/>
              <a:t>Have Fun Safely</a:t>
            </a:r>
            <a:endParaRPr sz="2700"/>
          </a:p>
          <a:p>
            <a:pPr indent="-170180" lvl="0" marL="34290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720"/>
              <a:buNone/>
            </a:pPr>
            <a:r>
              <a:t/>
            </a:r>
            <a:endParaRPr sz="2700"/>
          </a:p>
          <a:p>
            <a:pPr indent="0" lvl="0" marL="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720"/>
              <a:buNone/>
            </a:pPr>
            <a:r>
              <a:rPr lang="en-US" sz="1900"/>
              <a:t>BSA Safety Minute:</a:t>
            </a:r>
            <a:endParaRPr sz="1900"/>
          </a:p>
          <a:p>
            <a:pPr indent="0" lvl="0" marL="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Clr>
                <a:schemeClr val="dk1"/>
              </a:buClr>
              <a:buSzPts val="2720"/>
              <a:buNone/>
            </a:pPr>
            <a:r>
              <a:rPr lang="en-US" sz="1900" u="sng">
                <a:solidFill>
                  <a:schemeClr val="hlink"/>
                </a:solidFill>
                <a:hlinkClick r:id="rId3"/>
              </a:rPr>
              <a:t>https://i9peu1ikn3a16vg4e45rqi17-wpengine.netdna-ssl.com/wp-content/uploads/2020/12/January-Communicable-Disease-Prevention_Complete_FINAL.pdf</a:t>
            </a:r>
            <a:endParaRPr sz="1900"/>
          </a:p>
          <a:p>
            <a:pPr indent="0" lvl="0" marL="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None/>
            </a:pPr>
            <a:r>
              <a:t/>
            </a:r>
            <a:endParaRPr sz="1900"/>
          </a:p>
          <a:p>
            <a:pPr indent="0" lvl="0" marL="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None/>
            </a:pPr>
            <a:r>
              <a:rPr lang="en-US" sz="1900"/>
              <a:t>Screening Checklist:</a:t>
            </a:r>
            <a:endParaRPr sz="1900"/>
          </a:p>
          <a:p>
            <a:pPr indent="0" lvl="0" marL="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None/>
            </a:pPr>
            <a:r>
              <a:rPr lang="en-US" sz="1900" u="sng">
                <a:solidFill>
                  <a:schemeClr val="hlink"/>
                </a:solidFill>
                <a:hlinkClick r:id="rId4"/>
              </a:rPr>
              <a:t>https://filestore.scouting.org/filestore/HealthSafety/pdf/680-057.pdf</a:t>
            </a:r>
            <a:endParaRPr sz="1900"/>
          </a:p>
          <a:p>
            <a:pPr indent="0" lvl="0" marL="0" rtl="0" algn="l">
              <a:lnSpc>
                <a:spcPct val="80000"/>
              </a:lnSpc>
              <a:spcBef>
                <a:spcPts val="544"/>
              </a:spcBef>
              <a:spcAft>
                <a:spcPts val="0"/>
              </a:spcAft>
              <a:buNone/>
            </a:pPr>
            <a:r>
              <a:t/>
            </a:r>
            <a:endParaRPr sz="272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38" name="Shape 1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" name="Google Shape;139;p15"/>
          <p:cNvSpPr txBox="1"/>
          <p:nvPr>
            <p:ph type="title"/>
          </p:nvPr>
        </p:nvSpPr>
        <p:spPr>
          <a:xfrm>
            <a:off x="609600" y="533400"/>
            <a:ext cx="10972800" cy="914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-US"/>
              <a:t>Program Breakouts</a:t>
            </a:r>
            <a:endParaRPr/>
          </a:p>
        </p:txBody>
      </p:sp>
      <p:sp>
        <p:nvSpPr>
          <p:cNvPr id="140" name="Google Shape;140;p15"/>
          <p:cNvSpPr txBox="1"/>
          <p:nvPr>
            <p:ph idx="1" type="body"/>
          </p:nvPr>
        </p:nvSpPr>
        <p:spPr>
          <a:xfrm>
            <a:off x="609600" y="1600201"/>
            <a:ext cx="10972800" cy="3809999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-342900" lvl="0" marL="34290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Cub Scouts</a:t>
            </a:r>
            <a:endParaRPr/>
          </a:p>
          <a:p>
            <a:pPr indent="-285750" lvl="1" marL="742950" rtl="0" algn="l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–"/>
            </a:pPr>
            <a:r>
              <a:rPr lang="en-US"/>
              <a:t>Feasible Activities for Spring 2021</a:t>
            </a:r>
            <a:endParaRPr/>
          </a:p>
          <a:p>
            <a:pPr indent="-342900" lvl="0" marL="3429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Scouts BSA</a:t>
            </a:r>
            <a:endParaRPr/>
          </a:p>
          <a:p>
            <a:pPr indent="-285750" lvl="1" marL="742950" rtl="0" algn="l">
              <a:lnSpc>
                <a:spcPct val="100000"/>
              </a:lnSpc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–"/>
            </a:pPr>
            <a:r>
              <a:rPr lang="en-US"/>
              <a:t>Neat Day Trips for Spring 2021 </a:t>
            </a:r>
            <a:endParaRPr/>
          </a:p>
          <a:p>
            <a:pPr indent="-139700" lvl="0" marL="3429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None/>
            </a:pPr>
            <a:r>
              <a:t/>
            </a:r>
            <a:endParaRPr/>
          </a:p>
          <a:p>
            <a:pPr indent="-342900" lvl="0" marL="342900" rtl="0" algn="l">
              <a:lnSpc>
                <a:spcPct val="10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</a:pPr>
            <a:r>
              <a:rPr lang="en-US"/>
              <a:t>Thank you for everything you do for scouting!</a:t>
            </a:r>
            <a:endParaRPr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1_Office Them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2020-09-19T13:28:25Z</dcterms:created>
  <dc:creator>PAUL GADD</dc:creator>
</cp:coreProperties>
</file>