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46"/>
  </p:notesMasterIdLst>
  <p:sldIdLst>
    <p:sldId id="278" r:id="rId3"/>
    <p:sldId id="279" r:id="rId4"/>
    <p:sldId id="280" r:id="rId5"/>
    <p:sldId id="281" r:id="rId6"/>
    <p:sldId id="282" r:id="rId7"/>
    <p:sldId id="305" r:id="rId8"/>
    <p:sldId id="298" r:id="rId9"/>
    <p:sldId id="284" r:id="rId10"/>
    <p:sldId id="285" r:id="rId11"/>
    <p:sldId id="277" r:id="rId12"/>
    <p:sldId id="287" r:id="rId13"/>
    <p:sldId id="288" r:id="rId14"/>
    <p:sldId id="289" r:id="rId15"/>
    <p:sldId id="290" r:id="rId16"/>
    <p:sldId id="291" r:id="rId17"/>
    <p:sldId id="292" r:id="rId18"/>
    <p:sldId id="293" r:id="rId19"/>
    <p:sldId id="268" r:id="rId20"/>
    <p:sldId id="269" r:id="rId21"/>
    <p:sldId id="296" r:id="rId22"/>
    <p:sldId id="297" r:id="rId23"/>
    <p:sldId id="295" r:id="rId24"/>
    <p:sldId id="270" r:id="rId25"/>
    <p:sldId id="267" r:id="rId26"/>
    <p:sldId id="266" r:id="rId27"/>
    <p:sldId id="276" r:id="rId28"/>
    <p:sldId id="257" r:id="rId29"/>
    <p:sldId id="256" r:id="rId30"/>
    <p:sldId id="258" r:id="rId31"/>
    <p:sldId id="259" r:id="rId32"/>
    <p:sldId id="265" r:id="rId33"/>
    <p:sldId id="271" r:id="rId34"/>
    <p:sldId id="275" r:id="rId35"/>
    <p:sldId id="274" r:id="rId36"/>
    <p:sldId id="272" r:id="rId37"/>
    <p:sldId id="273" r:id="rId38"/>
    <p:sldId id="260" r:id="rId39"/>
    <p:sldId id="261" r:id="rId40"/>
    <p:sldId id="262" r:id="rId41"/>
    <p:sldId id="263" r:id="rId42"/>
    <p:sldId id="264" r:id="rId43"/>
    <p:sldId id="299" r:id="rId44"/>
    <p:sldId id="304" r:id="rId45"/>
  </p:sldIdLst>
  <p:sldSz cx="9144000" cy="6858000" type="screen4x3"/>
  <p:notesSz cx="6858000" cy="9296400"/>
  <p:embeddedFontLst>
    <p:embeddedFont>
      <p:font typeface="Calibri" panose="020F0502020204030204" pitchFamily="34" charset="0"/>
      <p:regular r:id="rId47"/>
      <p:bold r:id="rId48"/>
      <p:italic r:id="rId49"/>
      <p:boldItalic r:id="rId50"/>
    </p:embeddedFont>
    <p:embeddedFont>
      <p:font typeface="Helvetica Neue" panose="020B0604020202020204" charset="0"/>
      <p:regular r:id="rId51"/>
      <p:bold r:id="rId52"/>
      <p:italic r:id="rId53"/>
      <p:boldItalic r:id="rId54"/>
    </p:embeddedFont>
    <p:embeddedFont>
      <p:font typeface="Libre Franklin" pitchFamily="2" charset="0"/>
      <p:regular r:id="rId55"/>
      <p:bold r:id="rId56"/>
      <p:italic r:id="rId57"/>
      <p:boldItalic r:id="rId58"/>
    </p:embeddedFont>
    <p:embeddedFont>
      <p:font typeface="Oswald" panose="00000500000000000000" pitchFamily="2" charset="0"/>
      <p:regular r:id="rId59"/>
      <p:bold r:id="rId60"/>
    </p:embeddedFont>
    <p:embeddedFont>
      <p:font typeface="Trebuchet MS" panose="020B0603020202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gEEFwQ9FgHiufvEoaiRLPVrTXm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6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67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667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73575"/>
            <a:ext cx="5486400" cy="3660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67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829675"/>
            <a:ext cx="2971800"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43bf31b12a_1_0:notes"/>
          <p:cNvSpPr txBox="1">
            <a:spLocks noGrp="1"/>
          </p:cNvSpPr>
          <p:nvPr>
            <p:ph type="body" idx="1"/>
          </p:nvPr>
        </p:nvSpPr>
        <p:spPr>
          <a:xfrm>
            <a:off x="685800" y="4400238"/>
            <a:ext cx="54864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67" name="Google Shape;467;g143bf31b12a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820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499141cdd8_1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g1499141cdd8_1_3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499141cdd8_1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1499141cdd8_1_4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499141cdd8_1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g1499141cdd8_1_4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499141cdd8_1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g1499141cdd8_1_4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499141cdd8_1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g1499141cdd8_1_4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499141cdd8_1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g1499141cdd8_1_4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499141cdd8_1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1499141cdd8_1_4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g148e359cbaa_0_0:notes"/>
          <p:cNvSpPr txBox="1">
            <a:spLocks noGrp="1"/>
          </p:cNvSpPr>
          <p:nvPr>
            <p:ph type="body" idx="1"/>
          </p:nvPr>
        </p:nvSpPr>
        <p:spPr>
          <a:xfrm>
            <a:off x="685800" y="4400238"/>
            <a:ext cx="54864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 name="Google Shape;23;g148e359cba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5181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148e359d50f_0_0:notes"/>
          <p:cNvSpPr txBox="1">
            <a:spLocks noGrp="1"/>
          </p:cNvSpPr>
          <p:nvPr>
            <p:ph type="body" idx="1"/>
          </p:nvPr>
        </p:nvSpPr>
        <p:spPr>
          <a:xfrm>
            <a:off x="685800" y="4400238"/>
            <a:ext cx="54864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 name="Google Shape;30;g148e359d50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226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499141cdd8_1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g1499141cdd8_1_4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0a28b714a6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0a28b714a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685800" y="4473575"/>
            <a:ext cx="5486400" cy="36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 name="Google Shape;23;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8e359cbaa_1_19:notes"/>
          <p:cNvSpPr txBox="1">
            <a:spLocks noGrp="1"/>
          </p:cNvSpPr>
          <p:nvPr>
            <p:ph type="body" idx="1"/>
          </p:nvPr>
        </p:nvSpPr>
        <p:spPr>
          <a:xfrm>
            <a:off x="685800" y="4400238"/>
            <a:ext cx="54864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4" name="Google Shape;154;g148e359cbaa_1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259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48e359cbaa_1_27:notes"/>
          <p:cNvSpPr txBox="1">
            <a:spLocks noGrp="1"/>
          </p:cNvSpPr>
          <p:nvPr>
            <p:ph type="body" idx="1"/>
          </p:nvPr>
        </p:nvSpPr>
        <p:spPr>
          <a:xfrm>
            <a:off x="685800" y="4400238"/>
            <a:ext cx="54864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7" name="Google Shape;137;g148e359cbaa_1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73575"/>
            <a:ext cx="548640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 name="Google Shape;24;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73575"/>
            <a:ext cx="548640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 name="Google Shape;24;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7893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73575"/>
            <a:ext cx="548640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33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3babfb7fc8_0_1281:notes"/>
          <p:cNvSpPr txBox="1">
            <a:spLocks noGrp="1"/>
          </p:cNvSpPr>
          <p:nvPr>
            <p:ph type="body" idx="1"/>
          </p:nvPr>
        </p:nvSpPr>
        <p:spPr>
          <a:xfrm>
            <a:off x="685800" y="4400238"/>
            <a:ext cx="54864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13babfb7fc8_0_12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4936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73575"/>
            <a:ext cx="548640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73575"/>
            <a:ext cx="548640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73575"/>
            <a:ext cx="548640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48e359cbaa_0_0:notes"/>
          <p:cNvSpPr txBox="1">
            <a:spLocks noGrp="1"/>
          </p:cNvSpPr>
          <p:nvPr>
            <p:ph type="body" idx="1"/>
          </p:nvPr>
        </p:nvSpPr>
        <p:spPr>
          <a:xfrm>
            <a:off x="685800" y="4400238"/>
            <a:ext cx="54864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2" name="Google Shape;72;g148e359cba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48e359d50f_0_0:notes"/>
          <p:cNvSpPr txBox="1">
            <a:spLocks noGrp="1"/>
          </p:cNvSpPr>
          <p:nvPr>
            <p:ph type="body" idx="1"/>
          </p:nvPr>
        </p:nvSpPr>
        <p:spPr>
          <a:xfrm>
            <a:off x="685800" y="4400238"/>
            <a:ext cx="54864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9" name="Google Shape;79;g148e359d50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4272c97b4a_2_12:notes"/>
          <p:cNvSpPr txBox="1">
            <a:spLocks noGrp="1"/>
          </p:cNvSpPr>
          <p:nvPr>
            <p:ph type="body" idx="1"/>
          </p:nvPr>
        </p:nvSpPr>
        <p:spPr>
          <a:xfrm>
            <a:off x="685800" y="4400238"/>
            <a:ext cx="5486400" cy="3600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4" name="Google Shape;94;g14272c97b4a_2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4272c97b4a_7_0:notes"/>
          <p:cNvSpPr txBox="1">
            <a:spLocks noGrp="1"/>
          </p:cNvSpPr>
          <p:nvPr>
            <p:ph type="body" idx="1"/>
          </p:nvPr>
        </p:nvSpPr>
        <p:spPr>
          <a:xfrm>
            <a:off x="685800" y="4400238"/>
            <a:ext cx="5486400" cy="3600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8" name="Google Shape;108;g14272c97b4a_7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3babfb7fc8_0_10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g13babfb7fc8_0_10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1E1C11"/>
                </a:solidFill>
              </a:rPr>
              <a:t>Information Overload!</a:t>
            </a:r>
            <a:endParaRPr/>
          </a:p>
          <a:p>
            <a:pPr marL="0" lvl="0" indent="0" algn="l" rtl="0">
              <a:lnSpc>
                <a:spcPct val="100000"/>
              </a:lnSpc>
              <a:spcBef>
                <a:spcPts val="0"/>
              </a:spcBef>
              <a:spcAft>
                <a:spcPts val="0"/>
              </a:spcAft>
              <a:buSzPts val="1400"/>
              <a:buNone/>
            </a:pPr>
            <a:endParaRPr>
              <a:solidFill>
                <a:srgbClr val="1E1C11"/>
              </a:solidFill>
            </a:endParaRPr>
          </a:p>
          <a:p>
            <a:pPr marL="0" lvl="0" indent="-76200" algn="l" rtl="0">
              <a:lnSpc>
                <a:spcPct val="100000"/>
              </a:lnSpc>
              <a:spcBef>
                <a:spcPts val="0"/>
              </a:spcBef>
              <a:spcAft>
                <a:spcPts val="0"/>
              </a:spcAft>
              <a:buClr>
                <a:srgbClr val="1E1C11"/>
              </a:buClr>
              <a:buSzPts val="1200"/>
              <a:buFont typeface="Calibri"/>
              <a:buChar char="•"/>
            </a:pPr>
            <a:r>
              <a:rPr lang="en-US">
                <a:solidFill>
                  <a:srgbClr val="1E1C11"/>
                </a:solidFill>
              </a:rPr>
              <a:t>Logo across the bottom is too large and </a:t>
            </a:r>
            <a:r>
              <a:rPr lang="en-US"/>
              <a:t>unrelated to the content—distracting </a:t>
            </a:r>
            <a:endParaRPr>
              <a:solidFill>
                <a:srgbClr val="1E1C11"/>
              </a:solidFill>
            </a:endParaRPr>
          </a:p>
          <a:p>
            <a:pPr marL="0" lvl="0" indent="-76200" algn="l" rtl="0">
              <a:lnSpc>
                <a:spcPct val="100000"/>
              </a:lnSpc>
              <a:spcBef>
                <a:spcPts val="0"/>
              </a:spcBef>
              <a:spcAft>
                <a:spcPts val="0"/>
              </a:spcAft>
              <a:buClr>
                <a:srgbClr val="1E1C11"/>
              </a:buClr>
              <a:buSzPts val="1200"/>
              <a:buFont typeface="Calibri"/>
              <a:buChar char="•"/>
            </a:pPr>
            <a:r>
              <a:rPr lang="en-US">
                <a:solidFill>
                  <a:srgbClr val="1E1C11"/>
                </a:solidFill>
              </a:rPr>
              <a:t>Dashboard is a screen-grab—low resolution, so cannot be easily read in the room</a:t>
            </a:r>
            <a:endParaRPr/>
          </a:p>
          <a:p>
            <a:pPr marL="0" lvl="0" indent="-76200" algn="l" rtl="0">
              <a:lnSpc>
                <a:spcPct val="100000"/>
              </a:lnSpc>
              <a:spcBef>
                <a:spcPts val="0"/>
              </a:spcBef>
              <a:spcAft>
                <a:spcPts val="0"/>
              </a:spcAft>
              <a:buClr>
                <a:srgbClr val="1E1C11"/>
              </a:buClr>
              <a:buSzPts val="1200"/>
              <a:buFont typeface="Calibri"/>
              <a:buChar char="•"/>
            </a:pPr>
            <a:r>
              <a:rPr lang="en-US">
                <a:solidFill>
                  <a:srgbClr val="1E1C11"/>
                </a:solidFill>
              </a:rPr>
              <a:t>Callouts all show at same time—TOO much information</a:t>
            </a:r>
            <a:endParaRPr/>
          </a:p>
          <a:p>
            <a:pPr marL="0" lvl="0" indent="-76200" algn="l" rtl="0">
              <a:lnSpc>
                <a:spcPct val="100000"/>
              </a:lnSpc>
              <a:spcBef>
                <a:spcPts val="0"/>
              </a:spcBef>
              <a:spcAft>
                <a:spcPts val="0"/>
              </a:spcAft>
              <a:buClr>
                <a:srgbClr val="1E1C11"/>
              </a:buClr>
              <a:buSzPts val="1200"/>
              <a:buFont typeface="Calibri"/>
              <a:buChar char="•"/>
            </a:pPr>
            <a:r>
              <a:rPr lang="en-US">
                <a:solidFill>
                  <a:srgbClr val="1E1C11"/>
                </a:solidFill>
              </a:rPr>
              <a:t>White on gray, light blue on gray, nothing Bold…entire slide is nearly illegible</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66" name="Google Shape;366;g13babfb7fc8_0_1069: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rgbClr val="000000"/>
                </a:solidFill>
                <a:latin typeface="Calibri"/>
                <a:ea typeface="Calibri"/>
                <a:cs typeface="Calibri"/>
                <a:sym typeface="Calibri"/>
              </a:rPr>
              <a:t>4/26/2022</a:t>
            </a:r>
            <a:endParaRPr sz="1200" b="0" i="0" u="none" strike="noStrike" cap="none">
              <a:solidFill>
                <a:srgbClr val="000000"/>
              </a:solidFill>
              <a:latin typeface="Calibri"/>
              <a:ea typeface="Calibri"/>
              <a:cs typeface="Calibri"/>
              <a:sym typeface="Calibri"/>
            </a:endParaRPr>
          </a:p>
        </p:txBody>
      </p:sp>
      <p:sp>
        <p:nvSpPr>
          <p:cNvPr id="367" name="Google Shape;367;g13babfb7fc8_0_106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Calibri"/>
              <a:ea typeface="Calibri"/>
              <a:cs typeface="Calibri"/>
              <a:sym typeface="Calibri"/>
            </a:endParaRPr>
          </a:p>
        </p:txBody>
      </p:sp>
      <p:sp>
        <p:nvSpPr>
          <p:cNvPr id="368" name="Google Shape;368;g13babfb7fc8_0_10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3babfb7fc8_0_10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g13babfb7fc8_0_10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1E1C11"/>
                </a:solidFill>
              </a:rPr>
              <a:t>Information Overload!</a:t>
            </a:r>
            <a:endParaRPr/>
          </a:p>
          <a:p>
            <a:pPr marL="0" lvl="0" indent="0" algn="l" rtl="0">
              <a:lnSpc>
                <a:spcPct val="100000"/>
              </a:lnSpc>
              <a:spcBef>
                <a:spcPts val="0"/>
              </a:spcBef>
              <a:spcAft>
                <a:spcPts val="0"/>
              </a:spcAft>
              <a:buSzPts val="1400"/>
              <a:buNone/>
            </a:pPr>
            <a:endParaRPr>
              <a:solidFill>
                <a:srgbClr val="1E1C11"/>
              </a:solidFill>
            </a:endParaRPr>
          </a:p>
          <a:p>
            <a:pPr marL="0" lvl="0" indent="-76200" algn="l" rtl="0">
              <a:lnSpc>
                <a:spcPct val="100000"/>
              </a:lnSpc>
              <a:spcBef>
                <a:spcPts val="0"/>
              </a:spcBef>
              <a:spcAft>
                <a:spcPts val="0"/>
              </a:spcAft>
              <a:buClr>
                <a:srgbClr val="1E1C11"/>
              </a:buClr>
              <a:buSzPts val="1200"/>
              <a:buFont typeface="Calibri"/>
              <a:buChar char="•"/>
            </a:pPr>
            <a:r>
              <a:rPr lang="en-US">
                <a:solidFill>
                  <a:srgbClr val="1E1C11"/>
                </a:solidFill>
              </a:rPr>
              <a:t>Logo across the bottom is too large and </a:t>
            </a:r>
            <a:r>
              <a:rPr lang="en-US"/>
              <a:t>unrelated to the content—distracting </a:t>
            </a:r>
            <a:endParaRPr>
              <a:solidFill>
                <a:srgbClr val="1E1C11"/>
              </a:solidFill>
            </a:endParaRPr>
          </a:p>
          <a:p>
            <a:pPr marL="0" lvl="0" indent="-76200" algn="l" rtl="0">
              <a:lnSpc>
                <a:spcPct val="100000"/>
              </a:lnSpc>
              <a:spcBef>
                <a:spcPts val="0"/>
              </a:spcBef>
              <a:spcAft>
                <a:spcPts val="0"/>
              </a:spcAft>
              <a:buClr>
                <a:srgbClr val="1E1C11"/>
              </a:buClr>
              <a:buSzPts val="1200"/>
              <a:buFont typeface="Calibri"/>
              <a:buChar char="•"/>
            </a:pPr>
            <a:r>
              <a:rPr lang="en-US">
                <a:solidFill>
                  <a:srgbClr val="1E1C11"/>
                </a:solidFill>
              </a:rPr>
              <a:t>Dashboard is a screen-grab—low resolution, so cannot be easily read in the room</a:t>
            </a:r>
            <a:endParaRPr/>
          </a:p>
          <a:p>
            <a:pPr marL="0" lvl="0" indent="-76200" algn="l" rtl="0">
              <a:lnSpc>
                <a:spcPct val="100000"/>
              </a:lnSpc>
              <a:spcBef>
                <a:spcPts val="0"/>
              </a:spcBef>
              <a:spcAft>
                <a:spcPts val="0"/>
              </a:spcAft>
              <a:buClr>
                <a:srgbClr val="1E1C11"/>
              </a:buClr>
              <a:buSzPts val="1200"/>
              <a:buFont typeface="Calibri"/>
              <a:buChar char="•"/>
            </a:pPr>
            <a:r>
              <a:rPr lang="en-US">
                <a:solidFill>
                  <a:srgbClr val="1E1C11"/>
                </a:solidFill>
              </a:rPr>
              <a:t>Callouts all show at same time—TOO much information</a:t>
            </a:r>
            <a:endParaRPr/>
          </a:p>
          <a:p>
            <a:pPr marL="0" lvl="0" indent="-76200" algn="l" rtl="0">
              <a:lnSpc>
                <a:spcPct val="100000"/>
              </a:lnSpc>
              <a:spcBef>
                <a:spcPts val="0"/>
              </a:spcBef>
              <a:spcAft>
                <a:spcPts val="0"/>
              </a:spcAft>
              <a:buClr>
                <a:srgbClr val="1E1C11"/>
              </a:buClr>
              <a:buSzPts val="1200"/>
              <a:buFont typeface="Calibri"/>
              <a:buChar char="•"/>
            </a:pPr>
            <a:r>
              <a:rPr lang="en-US">
                <a:solidFill>
                  <a:srgbClr val="1E1C11"/>
                </a:solidFill>
              </a:rPr>
              <a:t>White on gray, light blue on gray, nothing Bold…entire slide is nearly illegible</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66" name="Google Shape;366;g13babfb7fc8_0_1069: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rgbClr val="000000"/>
                </a:solidFill>
                <a:latin typeface="Calibri"/>
                <a:ea typeface="Calibri"/>
                <a:cs typeface="Calibri"/>
                <a:sym typeface="Calibri"/>
              </a:rPr>
              <a:t>4/26/2022</a:t>
            </a:r>
            <a:endParaRPr sz="1200" b="0" i="0" u="none" strike="noStrike" cap="none">
              <a:solidFill>
                <a:srgbClr val="000000"/>
              </a:solidFill>
              <a:latin typeface="Calibri"/>
              <a:ea typeface="Calibri"/>
              <a:cs typeface="Calibri"/>
              <a:sym typeface="Calibri"/>
            </a:endParaRPr>
          </a:p>
        </p:txBody>
      </p:sp>
      <p:sp>
        <p:nvSpPr>
          <p:cNvPr id="367" name="Google Shape;367;g13babfb7fc8_0_106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Calibri"/>
              <a:ea typeface="Calibri"/>
              <a:cs typeface="Calibri"/>
              <a:sym typeface="Calibri"/>
            </a:endParaRPr>
          </a:p>
        </p:txBody>
      </p:sp>
      <p:sp>
        <p:nvSpPr>
          <p:cNvPr id="368" name="Google Shape;368;g13babfb7fc8_0_10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6883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50e9351a6_0_34:notes"/>
          <p:cNvSpPr txBox="1">
            <a:spLocks noGrp="1"/>
          </p:cNvSpPr>
          <p:nvPr>
            <p:ph type="body" idx="1"/>
          </p:nvPr>
        </p:nvSpPr>
        <p:spPr>
          <a:xfrm>
            <a:off x="685800" y="434338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g1150e9351a6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f1a0acfac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gf1a0acfac0_0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60a892a23d01969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60a892a23d01969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f1a0acfac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gf1a0acfac0_0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88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499141cdd8_1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1499141cdd8_1_3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499141cdd8_1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g1499141cdd8_1_3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
          <p:cNvSpPr/>
          <p:nvPr/>
        </p:nvSpPr>
        <p:spPr>
          <a:xfrm>
            <a:off x="8153400" y="0"/>
            <a:ext cx="990600" cy="6858000"/>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sm" len="sm"/>
            <a:tailEnd type="none" w="sm" len="sm"/>
          </a:ln>
          <a:effectLst>
            <a:outerShdw blurRad="63500" dist="50800" dir="10800000" algn="ctr"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17;p5"/>
          <p:cNvSpPr/>
          <p:nvPr/>
        </p:nvSpPr>
        <p:spPr>
          <a:xfrm>
            <a:off x="0" y="5181600"/>
            <a:ext cx="9144000" cy="1682750"/>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gradFill>
            <a:gsLst>
              <a:gs pos="0">
                <a:srgbClr val="770000"/>
              </a:gs>
              <a:gs pos="50000">
                <a:srgbClr val="AD0000"/>
              </a:gs>
              <a:gs pos="100000">
                <a:srgbClr val="CE0000"/>
              </a:gs>
            </a:gsLst>
            <a:lin ang="18900000" scaled="0"/>
          </a:gradFill>
          <a:ln w="19050" cap="flat" cmpd="sng">
            <a:solidFill>
              <a:srgbClr val="C00000"/>
            </a:solidFill>
            <a:prstDash val="solid"/>
            <a:round/>
            <a:headEnd type="none" w="sm" len="sm"/>
            <a:tailEnd type="none" w="sm" len="sm"/>
          </a:ln>
          <a:effectLst>
            <a:outerShdw blurRad="63500" dist="44450" dir="16200000" algn="ctr"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8" name="Google Shape;18;p5"/>
          <p:cNvPicPr preferRelativeResize="0"/>
          <p:nvPr/>
        </p:nvPicPr>
        <p:blipFill rotWithShape="1">
          <a:blip r:embed="rId2">
            <a:alphaModFix/>
          </a:blip>
          <a:srcRect/>
          <a:stretch/>
        </p:blipFill>
        <p:spPr>
          <a:xfrm>
            <a:off x="6759576" y="6057902"/>
            <a:ext cx="2178050" cy="593725"/>
          </a:xfrm>
          <a:prstGeom prst="rect">
            <a:avLst/>
          </a:prstGeom>
          <a:noFill/>
          <a:ln>
            <a:noFill/>
          </a:ln>
        </p:spPr>
      </p:pic>
      <p:sp>
        <p:nvSpPr>
          <p:cNvPr id="19" name="Google Shape;19;p5"/>
          <p:cNvSpPr txBox="1">
            <a:spLocks noGrp="1"/>
          </p:cNvSpPr>
          <p:nvPr>
            <p:ph type="ctrTitle"/>
          </p:nvPr>
        </p:nvSpPr>
        <p:spPr>
          <a:xfrm>
            <a:off x="429064" y="3337560"/>
            <a:ext cx="6480048" cy="2301240"/>
          </a:xfrm>
          <a:prstGeom prst="rect">
            <a:avLst/>
          </a:prstGeom>
          <a:noFill/>
          <a:ln>
            <a:noFill/>
          </a:ln>
        </p:spPr>
        <p:txBody>
          <a:bodyPr spcFirstLastPara="1" wrap="square" lIns="45700" tIns="45700" rIns="45700" bIns="45700" anchor="t" anchorCtr="0">
            <a:noAutofit/>
          </a:bodyPr>
          <a:lstStyle>
            <a:lvl1pPr lvl="0" algn="r">
              <a:spcBef>
                <a:spcPts val="0"/>
              </a:spcBef>
              <a:spcAft>
                <a:spcPts val="0"/>
              </a:spcAft>
              <a:buSzPts val="1400"/>
              <a:buNone/>
              <a:defRPr b="1"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ubTitle" idx="1"/>
          </p:nvPr>
        </p:nvSpPr>
        <p:spPr>
          <a:xfrm>
            <a:off x="433050" y="1544812"/>
            <a:ext cx="6480048" cy="1752600"/>
          </a:xfrm>
          <a:prstGeom prst="rect">
            <a:avLst/>
          </a:prstGeom>
          <a:noFill/>
          <a:ln>
            <a:noFill/>
          </a:ln>
        </p:spPr>
        <p:txBody>
          <a:bodyPr spcFirstLastPara="1" wrap="square" lIns="91425" tIns="0" rIns="45700" bIns="0" anchor="b" anchorCtr="0">
            <a:normAutofit/>
          </a:bodyPr>
          <a:lstStyle>
            <a:lvl1pPr lvl="0" algn="r">
              <a:spcBef>
                <a:spcPts val="400"/>
              </a:spcBef>
              <a:spcAft>
                <a:spcPts val="0"/>
              </a:spcAft>
              <a:buSzPts val="1600"/>
              <a:buNone/>
              <a:defRPr sz="2000">
                <a:solidFill>
                  <a:schemeClr val="dk1"/>
                </a:solidFill>
              </a:defRPr>
            </a:lvl1pPr>
            <a:lvl2pPr lvl="1" algn="ctr">
              <a:spcBef>
                <a:spcPts val="360"/>
              </a:spcBef>
              <a:spcAft>
                <a:spcPts val="0"/>
              </a:spcAft>
              <a:buSzPts val="1620"/>
              <a:buNone/>
              <a:defRPr/>
            </a:lvl2pPr>
            <a:lvl3pPr lvl="2" algn="ctr">
              <a:spcBef>
                <a:spcPts val="360"/>
              </a:spcBef>
              <a:spcAft>
                <a:spcPts val="0"/>
              </a:spcAft>
              <a:buSzPts val="1530"/>
              <a:buNone/>
              <a:defRPr/>
            </a:lvl3pPr>
            <a:lvl4pPr lvl="3" algn="ctr">
              <a:spcBef>
                <a:spcPts val="360"/>
              </a:spcBef>
              <a:spcAft>
                <a:spcPts val="0"/>
              </a:spcAft>
              <a:buSzPts val="162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Tree>
    <p:extLst>
      <p:ext uri="{BB962C8B-B14F-4D97-AF65-F5344CB8AC3E}">
        <p14:creationId xmlns:p14="http://schemas.microsoft.com/office/powerpoint/2010/main" val="310339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57200" y="304800"/>
            <a:ext cx="8229600" cy="914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400"/>
              <a:buNone/>
              <a:defRPr sz="27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3" name="Google Shape;33;p6"/>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257175" lvl="0" indent="-192881" algn="l" rtl="0">
              <a:lnSpc>
                <a:spcPct val="100000"/>
              </a:lnSpc>
              <a:spcBef>
                <a:spcPts val="203"/>
              </a:spcBef>
              <a:spcAft>
                <a:spcPts val="0"/>
              </a:spcAft>
              <a:buSzPts val="1800"/>
              <a:buChar char="•"/>
              <a:defRPr sz="2100">
                <a:solidFill>
                  <a:schemeClr val="dk1"/>
                </a:solidFill>
              </a:defRPr>
            </a:lvl1pPr>
            <a:lvl2pPr marL="321469" lvl="1" indent="0" algn="l" rtl="0">
              <a:lnSpc>
                <a:spcPct val="100000"/>
              </a:lnSpc>
              <a:spcBef>
                <a:spcPts val="203"/>
              </a:spcBef>
              <a:spcAft>
                <a:spcPts val="0"/>
              </a:spcAft>
              <a:buSzPts val="1800"/>
              <a:buNone/>
              <a:defRPr>
                <a:solidFill>
                  <a:schemeClr val="dk1"/>
                </a:solidFill>
              </a:defRPr>
            </a:lvl2pPr>
            <a:lvl3pPr marL="771525" lvl="2" indent="-192881" algn="l" rtl="0">
              <a:lnSpc>
                <a:spcPct val="100000"/>
              </a:lnSpc>
              <a:spcBef>
                <a:spcPts val="203"/>
              </a:spcBef>
              <a:spcAft>
                <a:spcPts val="0"/>
              </a:spcAft>
              <a:buSzPts val="1800"/>
              <a:buChar char="•"/>
              <a:defRPr>
                <a:solidFill>
                  <a:schemeClr val="dk1"/>
                </a:solidFill>
              </a:defRPr>
            </a:lvl3pPr>
            <a:lvl4pPr marL="1028700" lvl="3" indent="-192881" algn="l" rtl="0">
              <a:lnSpc>
                <a:spcPct val="100000"/>
              </a:lnSpc>
              <a:spcBef>
                <a:spcPts val="203"/>
              </a:spcBef>
              <a:spcAft>
                <a:spcPts val="0"/>
              </a:spcAft>
              <a:buSzPts val="1800"/>
              <a:buChar char="–"/>
              <a:defRPr>
                <a:solidFill>
                  <a:schemeClr val="dk1"/>
                </a:solidFill>
              </a:defRPr>
            </a:lvl4pPr>
            <a:lvl5pPr marL="1285875" lvl="4" indent="-192881" algn="l" rtl="0">
              <a:lnSpc>
                <a:spcPct val="100000"/>
              </a:lnSpc>
              <a:spcBef>
                <a:spcPts val="203"/>
              </a:spcBef>
              <a:spcAft>
                <a:spcPts val="0"/>
              </a:spcAft>
              <a:buSzPts val="1800"/>
              <a:buChar char="»"/>
              <a:defRPr>
                <a:solidFill>
                  <a:schemeClr val="dk1"/>
                </a:solidFill>
              </a:defRPr>
            </a:lvl5pPr>
            <a:lvl6pPr marL="1543050" lvl="5" indent="-192881" algn="l" rtl="0">
              <a:lnSpc>
                <a:spcPct val="100000"/>
              </a:lnSpc>
              <a:spcBef>
                <a:spcPts val="203"/>
              </a:spcBef>
              <a:spcAft>
                <a:spcPts val="0"/>
              </a:spcAft>
              <a:buClr>
                <a:schemeClr val="dk1"/>
              </a:buClr>
              <a:buSzPts val="1800"/>
              <a:buChar char="•"/>
              <a:defRPr/>
            </a:lvl6pPr>
            <a:lvl7pPr marL="1800225" lvl="6" indent="-192881" algn="l" rtl="0">
              <a:lnSpc>
                <a:spcPct val="100000"/>
              </a:lnSpc>
              <a:spcBef>
                <a:spcPts val="203"/>
              </a:spcBef>
              <a:spcAft>
                <a:spcPts val="0"/>
              </a:spcAft>
              <a:buClr>
                <a:schemeClr val="dk1"/>
              </a:buClr>
              <a:buSzPts val="1800"/>
              <a:buChar char="•"/>
              <a:defRPr/>
            </a:lvl7pPr>
            <a:lvl8pPr marL="2057400" lvl="7" indent="-192881" algn="l" rtl="0">
              <a:lnSpc>
                <a:spcPct val="100000"/>
              </a:lnSpc>
              <a:spcBef>
                <a:spcPts val="203"/>
              </a:spcBef>
              <a:spcAft>
                <a:spcPts val="0"/>
              </a:spcAft>
              <a:buClr>
                <a:schemeClr val="dk1"/>
              </a:buClr>
              <a:buSzPts val="1800"/>
              <a:buChar char="•"/>
              <a:defRPr/>
            </a:lvl8pPr>
            <a:lvl9pPr marL="2314575" lvl="8" indent="-192881" algn="l" rtl="0">
              <a:lnSpc>
                <a:spcPct val="100000"/>
              </a:lnSpc>
              <a:spcBef>
                <a:spcPts val="203"/>
              </a:spcBef>
              <a:spcAft>
                <a:spcPts val="0"/>
              </a:spcAft>
              <a:buClr>
                <a:schemeClr val="dk1"/>
              </a:buClr>
              <a:buSzPts val="1800"/>
              <a:buChar char="•"/>
              <a:defRPr/>
            </a:lvl9pPr>
          </a:lstStyle>
          <a:p>
            <a:endParaRPr lang="en-US" dirty="0"/>
          </a:p>
        </p:txBody>
      </p:sp>
    </p:spTree>
    <p:extLst>
      <p:ext uri="{BB962C8B-B14F-4D97-AF65-F5344CB8AC3E}">
        <p14:creationId xmlns:p14="http://schemas.microsoft.com/office/powerpoint/2010/main" val="213618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4"/>
        <p:cNvGrpSpPr/>
        <p:nvPr/>
      </p:nvGrpSpPr>
      <p:grpSpPr>
        <a:xfrm>
          <a:off x="0" y="0"/>
          <a:ext cx="0" cy="0"/>
          <a:chOff x="0" y="0"/>
          <a:chExt cx="0" cy="0"/>
        </a:xfrm>
      </p:grpSpPr>
      <p:sp>
        <p:nvSpPr>
          <p:cNvPr id="15" name="Google Shape;15;p3"/>
          <p:cNvSpPr>
            <a:spLocks noGrp="1"/>
          </p:cNvSpPr>
          <p:nvPr>
            <p:ph type="pic" idx="2"/>
          </p:nvPr>
        </p:nvSpPr>
        <p:spPr>
          <a:xfrm>
            <a:off x="428627" y="342904"/>
            <a:ext cx="1792061" cy="1516063"/>
          </a:xfrm>
          <a:prstGeom prst="rect">
            <a:avLst/>
          </a:prstGeom>
          <a:noFill/>
          <a:ln>
            <a:noFill/>
          </a:ln>
        </p:spPr>
      </p:sp>
      <p:sp>
        <p:nvSpPr>
          <p:cNvPr id="16" name="Google Shape;16;p3"/>
          <p:cNvSpPr txBox="1">
            <a:spLocks noGrp="1"/>
          </p:cNvSpPr>
          <p:nvPr>
            <p:ph type="body" idx="1"/>
          </p:nvPr>
        </p:nvSpPr>
        <p:spPr>
          <a:xfrm>
            <a:off x="428627" y="2040888"/>
            <a:ext cx="7656513" cy="34852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600"/>
              </a:spcBef>
              <a:spcAft>
                <a:spcPts val="0"/>
              </a:spcAft>
              <a:buSzPts val="2400"/>
              <a:buChar char="⦿"/>
              <a:defRPr sz="1800">
                <a:solidFill>
                  <a:schemeClr val="dk1"/>
                </a:solidFill>
                <a:latin typeface="Times New Roman"/>
                <a:ea typeface="Times New Roman"/>
                <a:cs typeface="Times New Roman"/>
                <a:sym typeface="Times New Roman"/>
              </a:defRPr>
            </a:lvl1pPr>
            <a:lvl2pPr marL="914400" lvl="1" indent="-377190" algn="l">
              <a:lnSpc>
                <a:spcPct val="100000"/>
              </a:lnSpc>
              <a:spcBef>
                <a:spcPts val="520"/>
              </a:spcBef>
              <a:spcAft>
                <a:spcPts val="0"/>
              </a:spcAft>
              <a:buSzPts val="2340"/>
              <a:buChar char="•"/>
              <a:defRPr sz="1800">
                <a:solidFill>
                  <a:schemeClr val="dk1"/>
                </a:solidFill>
              </a:defRPr>
            </a:lvl2pPr>
            <a:lvl3pPr marL="1371600" lvl="2" indent="-358139" algn="l">
              <a:lnSpc>
                <a:spcPct val="100000"/>
              </a:lnSpc>
              <a:spcBef>
                <a:spcPts val="480"/>
              </a:spcBef>
              <a:spcAft>
                <a:spcPts val="0"/>
              </a:spcAft>
              <a:buSzPts val="2040"/>
              <a:buChar char="○"/>
              <a:defRPr sz="1800">
                <a:solidFill>
                  <a:schemeClr val="dk1"/>
                </a:solidFill>
              </a:defRPr>
            </a:lvl3pPr>
            <a:lvl4pPr marL="1828800" lvl="3" indent="-342900" algn="l">
              <a:lnSpc>
                <a:spcPct val="100000"/>
              </a:lnSpc>
              <a:spcBef>
                <a:spcPts val="400"/>
              </a:spcBef>
              <a:spcAft>
                <a:spcPts val="0"/>
              </a:spcAft>
              <a:buSzPts val="1800"/>
              <a:buChar char="⚫"/>
              <a:defRPr sz="1800">
                <a:solidFill>
                  <a:schemeClr val="dk1"/>
                </a:solidFill>
              </a:defRPr>
            </a:lvl4pPr>
            <a:lvl5pPr marL="2286000" lvl="4" indent="-355600" algn="l">
              <a:lnSpc>
                <a:spcPct val="100000"/>
              </a:lnSpc>
              <a:spcBef>
                <a:spcPts val="400"/>
              </a:spcBef>
              <a:spcAft>
                <a:spcPts val="0"/>
              </a:spcAft>
              <a:buSzPts val="2000"/>
              <a:buChar char="-"/>
              <a:defRPr sz="1800">
                <a:solidFill>
                  <a:schemeClr val="dk1"/>
                </a:solidFill>
              </a:defRPr>
            </a:lvl5pPr>
            <a:lvl6pPr marL="2743200" lvl="5" indent="-355600" algn="l">
              <a:lnSpc>
                <a:spcPct val="100000"/>
              </a:lnSpc>
              <a:spcBef>
                <a:spcPts val="400"/>
              </a:spcBef>
              <a:spcAft>
                <a:spcPts val="0"/>
              </a:spcAft>
              <a:buSzPts val="2000"/>
              <a:buChar char="-"/>
              <a:defRPr/>
            </a:lvl6pPr>
            <a:lvl7pPr marL="3200400" lvl="6" indent="-342900" algn="l">
              <a:lnSpc>
                <a:spcPct val="100000"/>
              </a:lnSpc>
              <a:spcBef>
                <a:spcPts val="360"/>
              </a:spcBef>
              <a:spcAft>
                <a:spcPts val="0"/>
              </a:spcAft>
              <a:buSzPts val="1800"/>
              <a:buChar char="•"/>
              <a:defRPr/>
            </a:lvl7pPr>
            <a:lvl8pPr marL="3657600" lvl="7" indent="-330200" algn="l">
              <a:lnSpc>
                <a:spcPct val="100000"/>
              </a:lnSpc>
              <a:spcBef>
                <a:spcPts val="320"/>
              </a:spcBef>
              <a:spcAft>
                <a:spcPts val="0"/>
              </a:spcAft>
              <a:buSzPts val="1600"/>
              <a:buChar char="▪"/>
              <a:defRPr/>
            </a:lvl8pPr>
            <a:lvl9pPr marL="4114800" lvl="8" indent="-330200" algn="l">
              <a:lnSpc>
                <a:spcPct val="100000"/>
              </a:lnSpc>
              <a:spcBef>
                <a:spcPts val="320"/>
              </a:spcBef>
              <a:spcAft>
                <a:spcPts val="0"/>
              </a:spcAft>
              <a:buSzPts val="1600"/>
              <a:buChar char="•"/>
              <a:defRPr/>
            </a:lvl9pPr>
          </a:lstStyle>
          <a:p>
            <a:endParaRPr/>
          </a:p>
        </p:txBody>
      </p:sp>
      <p:sp>
        <p:nvSpPr>
          <p:cNvPr id="17" name="Google Shape;17;p3"/>
          <p:cNvSpPr txBox="1">
            <a:spLocks noGrp="1"/>
          </p:cNvSpPr>
          <p:nvPr>
            <p:ph type="body" idx="3"/>
          </p:nvPr>
        </p:nvSpPr>
        <p:spPr>
          <a:xfrm>
            <a:off x="2638427" y="342904"/>
            <a:ext cx="5446713" cy="715963"/>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600"/>
              </a:spcBef>
              <a:spcAft>
                <a:spcPts val="0"/>
              </a:spcAft>
              <a:buSzPts val="2400"/>
              <a:buChar char="⦿"/>
              <a:defRPr sz="3600">
                <a:solidFill>
                  <a:schemeClr val="dk1"/>
                </a:solidFill>
                <a:latin typeface="Times New Roman"/>
                <a:ea typeface="Times New Roman"/>
                <a:cs typeface="Times New Roman"/>
                <a:sym typeface="Times New Roman"/>
              </a:defRPr>
            </a:lvl1pPr>
            <a:lvl2pPr marL="914400" lvl="1" indent="-228600" algn="l">
              <a:lnSpc>
                <a:spcPct val="100000"/>
              </a:lnSpc>
              <a:spcBef>
                <a:spcPts val="520"/>
              </a:spcBef>
              <a:spcAft>
                <a:spcPts val="0"/>
              </a:spcAft>
              <a:buSzPts val="2340"/>
              <a:buNone/>
              <a:defRPr/>
            </a:lvl2pPr>
            <a:lvl3pPr marL="1371600" lvl="2" indent="-358139" algn="l">
              <a:lnSpc>
                <a:spcPct val="100000"/>
              </a:lnSpc>
              <a:spcBef>
                <a:spcPts val="480"/>
              </a:spcBef>
              <a:spcAft>
                <a:spcPts val="0"/>
              </a:spcAft>
              <a:buSzPts val="2040"/>
              <a:buChar char="○"/>
              <a:defRPr/>
            </a:lvl3pPr>
            <a:lvl4pPr marL="1828800" lvl="3" indent="-342900" algn="l">
              <a:lnSpc>
                <a:spcPct val="100000"/>
              </a:lnSpc>
              <a:spcBef>
                <a:spcPts val="400"/>
              </a:spcBef>
              <a:spcAft>
                <a:spcPts val="0"/>
              </a:spcAft>
              <a:buSzPts val="18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42900" algn="l">
              <a:lnSpc>
                <a:spcPct val="100000"/>
              </a:lnSpc>
              <a:spcBef>
                <a:spcPts val="360"/>
              </a:spcBef>
              <a:spcAft>
                <a:spcPts val="0"/>
              </a:spcAft>
              <a:buSzPts val="1800"/>
              <a:buChar char="•"/>
              <a:defRPr/>
            </a:lvl7pPr>
            <a:lvl8pPr marL="3657600" lvl="7" indent="-330200" algn="l">
              <a:lnSpc>
                <a:spcPct val="100000"/>
              </a:lnSpc>
              <a:spcBef>
                <a:spcPts val="320"/>
              </a:spcBef>
              <a:spcAft>
                <a:spcPts val="0"/>
              </a:spcAft>
              <a:buSzPts val="1600"/>
              <a:buChar char="▪"/>
              <a:defRPr/>
            </a:lvl8pPr>
            <a:lvl9pPr marL="4114800" lvl="8" indent="-330200" algn="l">
              <a:lnSpc>
                <a:spcPct val="100000"/>
              </a:lnSpc>
              <a:spcBef>
                <a:spcPts val="320"/>
              </a:spcBef>
              <a:spcAft>
                <a:spcPts val="0"/>
              </a:spcAft>
              <a:buSzPts val="1600"/>
              <a:buChar char="•"/>
              <a:defRPr/>
            </a:lvl9pPr>
          </a:lstStyle>
          <a:p>
            <a:endParaRPr/>
          </a:p>
        </p:txBody>
      </p:sp>
      <p:sp>
        <p:nvSpPr>
          <p:cNvPr id="18" name="Google Shape;18;p3"/>
          <p:cNvSpPr txBox="1">
            <a:spLocks noGrp="1"/>
          </p:cNvSpPr>
          <p:nvPr>
            <p:ph type="body" idx="4"/>
          </p:nvPr>
        </p:nvSpPr>
        <p:spPr>
          <a:xfrm>
            <a:off x="2638424" y="1191898"/>
            <a:ext cx="5446713" cy="715963"/>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600"/>
              </a:spcBef>
              <a:spcAft>
                <a:spcPts val="0"/>
              </a:spcAft>
              <a:buSzPts val="2400"/>
              <a:buChar char="⦿"/>
              <a:defRPr sz="3600">
                <a:solidFill>
                  <a:schemeClr val="dk1"/>
                </a:solidFill>
                <a:latin typeface="Times New Roman"/>
                <a:ea typeface="Times New Roman"/>
                <a:cs typeface="Times New Roman"/>
                <a:sym typeface="Times New Roman"/>
              </a:defRPr>
            </a:lvl1pPr>
            <a:lvl2pPr marL="914400" lvl="1" indent="-228600" algn="l">
              <a:lnSpc>
                <a:spcPct val="100000"/>
              </a:lnSpc>
              <a:spcBef>
                <a:spcPts val="520"/>
              </a:spcBef>
              <a:spcAft>
                <a:spcPts val="0"/>
              </a:spcAft>
              <a:buSzPts val="2340"/>
              <a:buNone/>
              <a:defRPr/>
            </a:lvl2pPr>
            <a:lvl3pPr marL="1371600" lvl="2" indent="-358139" algn="l">
              <a:lnSpc>
                <a:spcPct val="100000"/>
              </a:lnSpc>
              <a:spcBef>
                <a:spcPts val="480"/>
              </a:spcBef>
              <a:spcAft>
                <a:spcPts val="0"/>
              </a:spcAft>
              <a:buSzPts val="2040"/>
              <a:buChar char="○"/>
              <a:defRPr/>
            </a:lvl3pPr>
            <a:lvl4pPr marL="1828800" lvl="3" indent="-342900" algn="l">
              <a:lnSpc>
                <a:spcPct val="100000"/>
              </a:lnSpc>
              <a:spcBef>
                <a:spcPts val="400"/>
              </a:spcBef>
              <a:spcAft>
                <a:spcPts val="0"/>
              </a:spcAft>
              <a:buSzPts val="18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42900" algn="l">
              <a:lnSpc>
                <a:spcPct val="100000"/>
              </a:lnSpc>
              <a:spcBef>
                <a:spcPts val="360"/>
              </a:spcBef>
              <a:spcAft>
                <a:spcPts val="0"/>
              </a:spcAft>
              <a:buSzPts val="1800"/>
              <a:buChar char="•"/>
              <a:defRPr/>
            </a:lvl7pPr>
            <a:lvl8pPr marL="3657600" lvl="7" indent="-330200" algn="l">
              <a:lnSpc>
                <a:spcPct val="100000"/>
              </a:lnSpc>
              <a:spcBef>
                <a:spcPts val="320"/>
              </a:spcBef>
              <a:spcAft>
                <a:spcPts val="0"/>
              </a:spcAft>
              <a:buSzPts val="1600"/>
              <a:buChar char="▪"/>
              <a:defRPr/>
            </a:lvl8pPr>
            <a:lvl9pPr marL="4114800" lvl="8" indent="-330200" algn="l">
              <a:lnSpc>
                <a:spcPct val="100000"/>
              </a:lnSpc>
              <a:spcBef>
                <a:spcPts val="320"/>
              </a:spcBef>
              <a:spcAft>
                <a:spcPts val="0"/>
              </a:spcAft>
              <a:buSzPts val="1600"/>
              <a:buChar char="•"/>
              <a:defRPr/>
            </a:lvl9pPr>
          </a:lstStyle>
          <a:p>
            <a:endParaRPr/>
          </a:p>
        </p:txBody>
      </p:sp>
      <p:sp>
        <p:nvSpPr>
          <p:cNvPr id="19" name="Google Shape;19;p3"/>
          <p:cNvSpPr txBox="1">
            <a:spLocks noGrp="1"/>
          </p:cNvSpPr>
          <p:nvPr>
            <p:ph type="body" idx="5"/>
          </p:nvPr>
        </p:nvSpPr>
        <p:spPr>
          <a:xfrm>
            <a:off x="3473109" y="5819993"/>
            <a:ext cx="2952342" cy="4305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600"/>
              </a:spcBef>
              <a:spcAft>
                <a:spcPts val="0"/>
              </a:spcAft>
              <a:buSzPts val="2400"/>
              <a:buChar char="⦿"/>
              <a:defRPr sz="1400">
                <a:solidFill>
                  <a:schemeClr val="dk1"/>
                </a:solidFill>
              </a:defRPr>
            </a:lvl1pPr>
            <a:lvl2pPr marL="914400" lvl="1" indent="-377190" algn="l">
              <a:lnSpc>
                <a:spcPct val="100000"/>
              </a:lnSpc>
              <a:spcBef>
                <a:spcPts val="520"/>
              </a:spcBef>
              <a:spcAft>
                <a:spcPts val="0"/>
              </a:spcAft>
              <a:buSzPts val="2340"/>
              <a:buChar char="•"/>
              <a:defRPr>
                <a:solidFill>
                  <a:schemeClr val="dk1"/>
                </a:solidFill>
              </a:defRPr>
            </a:lvl2pPr>
            <a:lvl3pPr marL="1371600" lvl="2" indent="-358139" algn="l">
              <a:lnSpc>
                <a:spcPct val="100000"/>
              </a:lnSpc>
              <a:spcBef>
                <a:spcPts val="480"/>
              </a:spcBef>
              <a:spcAft>
                <a:spcPts val="0"/>
              </a:spcAft>
              <a:buSzPts val="2040"/>
              <a:buChar char="○"/>
              <a:defRPr/>
            </a:lvl3pPr>
            <a:lvl4pPr marL="1828800" lvl="3" indent="-342900" algn="l">
              <a:lnSpc>
                <a:spcPct val="100000"/>
              </a:lnSpc>
              <a:spcBef>
                <a:spcPts val="400"/>
              </a:spcBef>
              <a:spcAft>
                <a:spcPts val="0"/>
              </a:spcAft>
              <a:buSzPts val="18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42900" algn="l">
              <a:lnSpc>
                <a:spcPct val="100000"/>
              </a:lnSpc>
              <a:spcBef>
                <a:spcPts val="360"/>
              </a:spcBef>
              <a:spcAft>
                <a:spcPts val="0"/>
              </a:spcAft>
              <a:buSzPts val="1800"/>
              <a:buChar char="•"/>
              <a:defRPr/>
            </a:lvl7pPr>
            <a:lvl8pPr marL="3657600" lvl="7" indent="-330200" algn="l">
              <a:lnSpc>
                <a:spcPct val="100000"/>
              </a:lnSpc>
              <a:spcBef>
                <a:spcPts val="320"/>
              </a:spcBef>
              <a:spcAft>
                <a:spcPts val="0"/>
              </a:spcAft>
              <a:buSzPts val="1600"/>
              <a:buChar char="▪"/>
              <a:defRPr/>
            </a:lvl8pPr>
            <a:lvl9pPr marL="4114800" lvl="8" indent="-330200" algn="l">
              <a:lnSpc>
                <a:spcPct val="100000"/>
              </a:lnSpc>
              <a:spcBef>
                <a:spcPts val="320"/>
              </a:spcBef>
              <a:spcAft>
                <a:spcPts val="0"/>
              </a:spcAft>
              <a:buSzPts val="1600"/>
              <a:buChar char="•"/>
              <a:defRPr/>
            </a:lvl9pPr>
          </a:lstStyle>
          <a:p>
            <a:endParaRPr/>
          </a:p>
        </p:txBody>
      </p:sp>
      <p:sp>
        <p:nvSpPr>
          <p:cNvPr id="20" name="Google Shape;20;p3"/>
          <p:cNvSpPr txBox="1"/>
          <p:nvPr/>
        </p:nvSpPr>
        <p:spPr>
          <a:xfrm>
            <a:off x="1691691" y="5881374"/>
            <a:ext cx="18934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For more information:</a:t>
            </a:r>
            <a:endParaRPr sz="1400" b="0" i="0" u="none" strike="noStrike" cap="none">
              <a:solidFill>
                <a:srgbClr val="000000"/>
              </a:solidFill>
              <a:latin typeface="Arial"/>
              <a:ea typeface="Arial"/>
              <a:cs typeface="Arial"/>
              <a:sym typeface="Arial"/>
            </a:endParaRPr>
          </a:p>
        </p:txBody>
      </p:sp>
      <p:sp>
        <p:nvSpPr>
          <p:cNvPr id="21" name="Google Shape;21;p3"/>
          <p:cNvSpPr>
            <a:spLocks noGrp="1"/>
          </p:cNvSpPr>
          <p:nvPr>
            <p:ph type="pic" idx="6"/>
          </p:nvPr>
        </p:nvSpPr>
        <p:spPr>
          <a:xfrm>
            <a:off x="428625" y="5605467"/>
            <a:ext cx="1087438" cy="909637"/>
          </a:xfrm>
          <a:prstGeom prst="rect">
            <a:avLst/>
          </a:prstGeom>
          <a:noFill/>
          <a:ln>
            <a:noFill/>
          </a:ln>
        </p:spPr>
      </p:sp>
    </p:spTree>
    <p:extLst>
      <p:ext uri="{BB962C8B-B14F-4D97-AF65-F5344CB8AC3E}">
        <p14:creationId xmlns:p14="http://schemas.microsoft.com/office/powerpoint/2010/main" val="226146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918356" y="857125"/>
            <a:ext cx="7328700" cy="1121700"/>
          </a:xfrm>
          <a:prstGeom prst="rect">
            <a:avLst/>
          </a:prstGeom>
        </p:spPr>
        <p:txBody>
          <a:bodyPr spcFirstLastPara="1" wrap="square" lIns="45700" tIns="45700" rIns="45700" bIns="45700" anchor="ctr" anchorCtr="0">
            <a:noAutofit/>
          </a:bodyPr>
          <a:lstStyle>
            <a:lvl1pPr lvl="0" rtl="0">
              <a:spcBef>
                <a:spcPts val="0"/>
              </a:spcBef>
              <a:spcAft>
                <a:spcPts val="0"/>
              </a:spcAft>
              <a:buClr>
                <a:schemeClr val="dk1"/>
              </a:buClr>
              <a:buSzPts val="1400"/>
              <a:buNone/>
              <a:defRPr>
                <a:solidFill>
                  <a:schemeClr val="dk1"/>
                </a:solidFill>
                <a:latin typeface="Arial"/>
                <a:ea typeface="Arial"/>
                <a:cs typeface="Arial"/>
                <a:sym typeface="Arial"/>
              </a:defRPr>
            </a:lvl1pPr>
            <a:lvl2pPr lvl="1" rtl="0">
              <a:spcBef>
                <a:spcPts val="0"/>
              </a:spcBef>
              <a:spcAft>
                <a:spcPts val="0"/>
              </a:spcAft>
              <a:buSzPts val="1400"/>
              <a:buNone/>
              <a:defRPr>
                <a:latin typeface="Arial"/>
                <a:ea typeface="Arial"/>
                <a:cs typeface="Arial"/>
                <a:sym typeface="Arial"/>
              </a:defRPr>
            </a:lvl2pPr>
            <a:lvl3pPr lvl="2" rtl="0">
              <a:spcBef>
                <a:spcPts val="0"/>
              </a:spcBef>
              <a:spcAft>
                <a:spcPts val="0"/>
              </a:spcAft>
              <a:buSzPts val="1400"/>
              <a:buNone/>
              <a:defRPr>
                <a:latin typeface="Arial"/>
                <a:ea typeface="Arial"/>
                <a:cs typeface="Arial"/>
                <a:sym typeface="Arial"/>
              </a:defRPr>
            </a:lvl3pPr>
            <a:lvl4pPr lvl="3" rtl="0">
              <a:spcBef>
                <a:spcPts val="0"/>
              </a:spcBef>
              <a:spcAft>
                <a:spcPts val="0"/>
              </a:spcAft>
              <a:buSzPts val="1400"/>
              <a:buNone/>
              <a:defRPr>
                <a:latin typeface="Arial"/>
                <a:ea typeface="Arial"/>
                <a:cs typeface="Arial"/>
                <a:sym typeface="Arial"/>
              </a:defRPr>
            </a:lvl4pPr>
            <a:lvl5pPr lvl="4" rtl="0">
              <a:spcBef>
                <a:spcPts val="0"/>
              </a:spcBef>
              <a:spcAft>
                <a:spcPts val="0"/>
              </a:spcAft>
              <a:buSzPts val="1400"/>
              <a:buNone/>
              <a:defRPr>
                <a:latin typeface="Arial"/>
                <a:ea typeface="Arial"/>
                <a:cs typeface="Arial"/>
                <a:sym typeface="Arial"/>
              </a:defRPr>
            </a:lvl5pPr>
            <a:lvl6pPr lvl="5" rtl="0">
              <a:spcBef>
                <a:spcPts val="0"/>
              </a:spcBef>
              <a:spcAft>
                <a:spcPts val="0"/>
              </a:spcAft>
              <a:buSzPts val="1400"/>
              <a:buNone/>
              <a:defRPr>
                <a:latin typeface="Arial"/>
                <a:ea typeface="Arial"/>
                <a:cs typeface="Arial"/>
                <a:sym typeface="Arial"/>
              </a:defRPr>
            </a:lvl6pPr>
            <a:lvl7pPr lvl="6" rtl="0">
              <a:spcBef>
                <a:spcPts val="0"/>
              </a:spcBef>
              <a:spcAft>
                <a:spcPts val="0"/>
              </a:spcAft>
              <a:buSzPts val="1400"/>
              <a:buNone/>
              <a:defRPr>
                <a:latin typeface="Arial"/>
                <a:ea typeface="Arial"/>
                <a:cs typeface="Arial"/>
                <a:sym typeface="Arial"/>
              </a:defRPr>
            </a:lvl7pPr>
            <a:lvl8pPr lvl="7" rtl="0">
              <a:spcBef>
                <a:spcPts val="0"/>
              </a:spcBef>
              <a:spcAft>
                <a:spcPts val="0"/>
              </a:spcAft>
              <a:buSzPts val="1400"/>
              <a:buNone/>
              <a:defRPr>
                <a:latin typeface="Arial"/>
                <a:ea typeface="Arial"/>
                <a:cs typeface="Arial"/>
                <a:sym typeface="Arial"/>
              </a:defRPr>
            </a:lvl8pPr>
            <a:lvl9pPr lvl="8" rtl="0">
              <a:spcBef>
                <a:spcPts val="0"/>
              </a:spcBef>
              <a:spcAft>
                <a:spcPts val="0"/>
              </a:spcAft>
              <a:buSzPts val="1400"/>
              <a:buNone/>
              <a:defRPr>
                <a:latin typeface="Arial"/>
                <a:ea typeface="Arial"/>
                <a:cs typeface="Arial"/>
                <a:sym typeface="Arial"/>
              </a:defRPr>
            </a:lvl9pPr>
          </a:lstStyle>
          <a:p>
            <a:endParaRPr/>
          </a:p>
        </p:txBody>
      </p:sp>
      <p:sp>
        <p:nvSpPr>
          <p:cNvPr id="16" name="Google Shape;16;p2"/>
          <p:cNvSpPr txBox="1">
            <a:spLocks noGrp="1"/>
          </p:cNvSpPr>
          <p:nvPr>
            <p:ph type="subTitle" idx="1"/>
          </p:nvPr>
        </p:nvSpPr>
        <p:spPr>
          <a:xfrm>
            <a:off x="926794" y="2229025"/>
            <a:ext cx="7328700" cy="1024500"/>
          </a:xfrm>
          <a:prstGeom prst="rect">
            <a:avLst/>
          </a:prstGeom>
        </p:spPr>
        <p:txBody>
          <a:bodyPr spcFirstLastPara="1" wrap="square" lIns="91425" tIns="45700" rIns="91425" bIns="45700" anchor="t" anchorCtr="0">
            <a:noAutofit/>
          </a:bodyPr>
          <a:lstStyle>
            <a:lvl1pPr lvl="0">
              <a:spcBef>
                <a:spcPts val="450"/>
              </a:spcBef>
              <a:spcAft>
                <a:spcPts val="0"/>
              </a:spcAft>
              <a:buSzPts val="2400"/>
              <a:buNone/>
              <a:defRPr>
                <a:solidFill>
                  <a:schemeClr val="dk1"/>
                </a:solidFill>
              </a:defRPr>
            </a:lvl1pPr>
            <a:lvl2pPr lvl="1">
              <a:spcBef>
                <a:spcPts val="390"/>
              </a:spcBef>
              <a:spcAft>
                <a:spcPts val="0"/>
              </a:spcAft>
              <a:buSzPts val="2340"/>
              <a:buNone/>
              <a:defRPr/>
            </a:lvl2pPr>
            <a:lvl3pPr lvl="2">
              <a:spcBef>
                <a:spcPts val="360"/>
              </a:spcBef>
              <a:spcAft>
                <a:spcPts val="0"/>
              </a:spcAft>
              <a:buSzPts val="2040"/>
              <a:buNone/>
              <a:defRPr/>
            </a:lvl3pPr>
            <a:lvl4pPr lvl="3">
              <a:spcBef>
                <a:spcPts val="300"/>
              </a:spcBef>
              <a:spcAft>
                <a:spcPts val="0"/>
              </a:spcAft>
              <a:buSzPts val="1800"/>
              <a:buNone/>
              <a:defRPr/>
            </a:lvl4pPr>
            <a:lvl5pPr lvl="4">
              <a:spcBef>
                <a:spcPts val="300"/>
              </a:spcBef>
              <a:spcAft>
                <a:spcPts val="0"/>
              </a:spcAft>
              <a:buSzPts val="2000"/>
              <a:buNone/>
              <a:defRPr/>
            </a:lvl5pPr>
            <a:lvl6pPr lvl="5">
              <a:spcBef>
                <a:spcPts val="300"/>
              </a:spcBef>
              <a:spcAft>
                <a:spcPts val="0"/>
              </a:spcAft>
              <a:buSzPts val="2000"/>
              <a:buNone/>
              <a:defRPr/>
            </a:lvl6pPr>
            <a:lvl7pPr lvl="6">
              <a:spcBef>
                <a:spcPts val="270"/>
              </a:spcBef>
              <a:spcAft>
                <a:spcPts val="0"/>
              </a:spcAft>
              <a:buSzPts val="1800"/>
              <a:buNone/>
              <a:defRPr/>
            </a:lvl7pPr>
            <a:lvl8pPr lvl="7">
              <a:spcBef>
                <a:spcPts val="240"/>
              </a:spcBef>
              <a:spcAft>
                <a:spcPts val="0"/>
              </a:spcAft>
              <a:buSzPts val="1600"/>
              <a:buNone/>
              <a:defRPr/>
            </a:lvl8pPr>
            <a:lvl9pPr lvl="8">
              <a:spcBef>
                <a:spcPts val="240"/>
              </a:spcBef>
              <a:spcAft>
                <a:spcPts val="0"/>
              </a:spcAft>
              <a:buSzPts val="1600"/>
              <a:buNone/>
              <a:defRPr/>
            </a:lvl9pPr>
          </a:lstStyle>
          <a:p>
            <a:endParaRPr/>
          </a:p>
        </p:txBody>
      </p:sp>
    </p:spTree>
    <p:extLst>
      <p:ext uri="{BB962C8B-B14F-4D97-AF65-F5344CB8AC3E}">
        <p14:creationId xmlns:p14="http://schemas.microsoft.com/office/powerpoint/2010/main" val="247681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913500" y="196725"/>
            <a:ext cx="7317000" cy="1122000"/>
          </a:xfrm>
          <a:prstGeom prst="rect">
            <a:avLst/>
          </a:prstGeom>
        </p:spPr>
        <p:txBody>
          <a:bodyPr spcFirstLastPara="1" wrap="square" lIns="45700" tIns="45700" rIns="45700" bIns="45700" anchor="t" anchorCtr="0">
            <a:noAutofit/>
          </a:bodyPr>
          <a:lstStyle>
            <a:lvl1pPr lvl="0" rtl="0">
              <a:spcBef>
                <a:spcPts val="0"/>
              </a:spcBef>
              <a:spcAft>
                <a:spcPts val="0"/>
              </a:spcAft>
              <a:buClr>
                <a:schemeClr val="dk1"/>
              </a:buClr>
              <a:buSzPts val="600"/>
              <a:buNone/>
              <a:defRPr sz="2700">
                <a:solidFill>
                  <a:schemeClr val="dk1"/>
                </a:solidFill>
                <a:highlight>
                  <a:schemeClr val="lt1"/>
                </a:highlight>
                <a:latin typeface="Arial"/>
                <a:ea typeface="Arial"/>
                <a:cs typeface="Arial"/>
                <a:sym typeface="Arial"/>
              </a:defRPr>
            </a:lvl1pPr>
            <a:lvl2pPr lvl="1"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2pPr>
            <a:lvl3pPr lvl="2"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3pPr>
            <a:lvl4pPr lvl="3"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4pPr>
            <a:lvl5pPr lvl="4"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5pPr>
            <a:lvl6pPr lvl="5"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6pPr>
            <a:lvl7pPr lvl="6"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7pPr>
            <a:lvl8pPr lvl="7"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8pPr>
            <a:lvl9pPr lvl="8"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9pPr>
          </a:lstStyle>
          <a:p>
            <a:endParaRPr dirty="0"/>
          </a:p>
        </p:txBody>
      </p:sp>
    </p:spTree>
    <p:extLst>
      <p:ext uri="{BB962C8B-B14F-4D97-AF65-F5344CB8AC3E}">
        <p14:creationId xmlns:p14="http://schemas.microsoft.com/office/powerpoint/2010/main" val="100943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57200" y="304800"/>
            <a:ext cx="8229600" cy="914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400"/>
              <a:buNone/>
              <a:defRPr sz="3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3" name="Google Shape;33;p6"/>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342900" lvl="0" indent="-257175" algn="l" rtl="0">
              <a:lnSpc>
                <a:spcPct val="100000"/>
              </a:lnSpc>
              <a:spcBef>
                <a:spcPts val="270"/>
              </a:spcBef>
              <a:spcAft>
                <a:spcPts val="0"/>
              </a:spcAft>
              <a:buSzPts val="1800"/>
              <a:buChar char="•"/>
              <a:defRPr sz="2800">
                <a:solidFill>
                  <a:schemeClr val="dk1"/>
                </a:solidFill>
              </a:defRPr>
            </a:lvl1pPr>
            <a:lvl2pPr marL="428625" lvl="1" indent="0" algn="l" rtl="0">
              <a:lnSpc>
                <a:spcPct val="100000"/>
              </a:lnSpc>
              <a:spcBef>
                <a:spcPts val="270"/>
              </a:spcBef>
              <a:spcAft>
                <a:spcPts val="0"/>
              </a:spcAft>
              <a:buSzPts val="1800"/>
              <a:buNone/>
              <a:defRPr>
                <a:solidFill>
                  <a:schemeClr val="dk1"/>
                </a:solidFill>
              </a:defRPr>
            </a:lvl2pPr>
            <a:lvl3pPr marL="1028700" lvl="2" indent="-257175" algn="l" rtl="0">
              <a:lnSpc>
                <a:spcPct val="100000"/>
              </a:lnSpc>
              <a:spcBef>
                <a:spcPts val="270"/>
              </a:spcBef>
              <a:spcAft>
                <a:spcPts val="0"/>
              </a:spcAft>
              <a:buSzPts val="1800"/>
              <a:buChar char="•"/>
              <a:defRPr>
                <a:solidFill>
                  <a:schemeClr val="dk1"/>
                </a:solidFill>
              </a:defRPr>
            </a:lvl3pPr>
            <a:lvl4pPr marL="1371600" lvl="3" indent="-257175" algn="l" rtl="0">
              <a:lnSpc>
                <a:spcPct val="100000"/>
              </a:lnSpc>
              <a:spcBef>
                <a:spcPts val="270"/>
              </a:spcBef>
              <a:spcAft>
                <a:spcPts val="0"/>
              </a:spcAft>
              <a:buSzPts val="1800"/>
              <a:buChar char="–"/>
              <a:defRPr>
                <a:solidFill>
                  <a:schemeClr val="dk1"/>
                </a:solidFill>
              </a:defRPr>
            </a:lvl4pPr>
            <a:lvl5pPr marL="1714500" lvl="4" indent="-257175" algn="l" rtl="0">
              <a:lnSpc>
                <a:spcPct val="100000"/>
              </a:lnSpc>
              <a:spcBef>
                <a:spcPts val="270"/>
              </a:spcBef>
              <a:spcAft>
                <a:spcPts val="0"/>
              </a:spcAft>
              <a:buSzPts val="1800"/>
              <a:buChar char="»"/>
              <a:defRPr>
                <a:solidFill>
                  <a:schemeClr val="dk1"/>
                </a:solidFill>
              </a:defRPr>
            </a:lvl5pPr>
            <a:lvl6pPr marL="2057400" lvl="5" indent="-257175" algn="l" rtl="0">
              <a:lnSpc>
                <a:spcPct val="100000"/>
              </a:lnSpc>
              <a:spcBef>
                <a:spcPts val="270"/>
              </a:spcBef>
              <a:spcAft>
                <a:spcPts val="0"/>
              </a:spcAft>
              <a:buClr>
                <a:schemeClr val="dk1"/>
              </a:buClr>
              <a:buSzPts val="1800"/>
              <a:buChar char="•"/>
              <a:defRPr/>
            </a:lvl6pPr>
            <a:lvl7pPr marL="2400300" lvl="6" indent="-257175" algn="l" rtl="0">
              <a:lnSpc>
                <a:spcPct val="100000"/>
              </a:lnSpc>
              <a:spcBef>
                <a:spcPts val="270"/>
              </a:spcBef>
              <a:spcAft>
                <a:spcPts val="0"/>
              </a:spcAft>
              <a:buClr>
                <a:schemeClr val="dk1"/>
              </a:buClr>
              <a:buSzPts val="1800"/>
              <a:buChar char="•"/>
              <a:defRPr/>
            </a:lvl7pPr>
            <a:lvl8pPr marL="2743200" lvl="7" indent="-257175" algn="l" rtl="0">
              <a:lnSpc>
                <a:spcPct val="100000"/>
              </a:lnSpc>
              <a:spcBef>
                <a:spcPts val="270"/>
              </a:spcBef>
              <a:spcAft>
                <a:spcPts val="0"/>
              </a:spcAft>
              <a:buClr>
                <a:schemeClr val="dk1"/>
              </a:buClr>
              <a:buSzPts val="1800"/>
              <a:buChar char="•"/>
              <a:defRPr/>
            </a:lvl8pPr>
            <a:lvl9pPr marL="3086100" lvl="8" indent="-257175" algn="l" rtl="0">
              <a:lnSpc>
                <a:spcPct val="100000"/>
              </a:lnSpc>
              <a:spcBef>
                <a:spcPts val="270"/>
              </a:spcBef>
              <a:spcAft>
                <a:spcPts val="0"/>
              </a:spcAft>
              <a:buClr>
                <a:schemeClr val="dk1"/>
              </a:buClr>
              <a:buSzPts val="1800"/>
              <a:buChar char="•"/>
              <a:defRPr/>
            </a:lvl9pPr>
          </a:lstStyle>
          <a:p>
            <a:endParaRPr lang="en-US" dirty="0"/>
          </a:p>
        </p:txBody>
      </p:sp>
    </p:spTree>
    <p:extLst>
      <p:ext uri="{BB962C8B-B14F-4D97-AF65-F5344CB8AC3E}">
        <p14:creationId xmlns:p14="http://schemas.microsoft.com/office/powerpoint/2010/main" val="338346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
          <p:cNvSpPr/>
          <p:nvPr/>
        </p:nvSpPr>
        <p:spPr>
          <a:xfrm>
            <a:off x="8153400" y="0"/>
            <a:ext cx="990600" cy="6858000"/>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sm" len="sm"/>
            <a:tailEnd type="none" w="sm" len="sm"/>
          </a:ln>
          <a:effectLst>
            <a:outerShdw blurRad="63500" dist="50800" dir="10800000" algn="ctr" rotWithShape="0">
              <a:srgbClr val="000000">
                <a:alpha val="44705"/>
              </a:srgbClr>
            </a:outerShdw>
          </a:effectLst>
        </p:spPr>
        <p:txBody>
          <a:bodyPr spcFirstLastPara="1" wrap="square" lIns="68569" tIns="34275" rIns="68569"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7" name="Google Shape;17;p5"/>
          <p:cNvSpPr/>
          <p:nvPr/>
        </p:nvSpPr>
        <p:spPr>
          <a:xfrm>
            <a:off x="0" y="5181600"/>
            <a:ext cx="9144000" cy="1682750"/>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gradFill>
            <a:gsLst>
              <a:gs pos="0">
                <a:srgbClr val="770000"/>
              </a:gs>
              <a:gs pos="50000">
                <a:srgbClr val="AD0000"/>
              </a:gs>
              <a:gs pos="100000">
                <a:srgbClr val="CE0000"/>
              </a:gs>
            </a:gsLst>
            <a:lin ang="18900000" scaled="0"/>
          </a:gradFill>
          <a:ln w="19050" cap="flat" cmpd="sng">
            <a:solidFill>
              <a:srgbClr val="C00000"/>
            </a:solidFill>
            <a:prstDash val="solid"/>
            <a:round/>
            <a:headEnd type="none" w="sm" len="sm"/>
            <a:tailEnd type="none" w="sm" len="sm"/>
          </a:ln>
          <a:effectLst>
            <a:outerShdw blurRad="63500" dist="44450" dir="16200000" algn="ctr" rotWithShape="0">
              <a:srgbClr val="000000">
                <a:alpha val="34901"/>
              </a:srgbClr>
            </a:outerShdw>
          </a:effectLst>
        </p:spPr>
        <p:txBody>
          <a:bodyPr spcFirstLastPara="1" wrap="square" lIns="68569" tIns="34275" rIns="68569"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pic>
        <p:nvPicPr>
          <p:cNvPr id="18" name="Google Shape;18;p5"/>
          <p:cNvPicPr preferRelativeResize="0"/>
          <p:nvPr/>
        </p:nvPicPr>
        <p:blipFill rotWithShape="1">
          <a:blip r:embed="rId2">
            <a:alphaModFix/>
          </a:blip>
          <a:srcRect/>
          <a:stretch/>
        </p:blipFill>
        <p:spPr>
          <a:xfrm>
            <a:off x="6759577" y="6057904"/>
            <a:ext cx="2178050" cy="593725"/>
          </a:xfrm>
          <a:prstGeom prst="rect">
            <a:avLst/>
          </a:prstGeom>
          <a:noFill/>
          <a:ln>
            <a:noFill/>
          </a:ln>
        </p:spPr>
      </p:pic>
      <p:sp>
        <p:nvSpPr>
          <p:cNvPr id="19" name="Google Shape;19;p5"/>
          <p:cNvSpPr txBox="1">
            <a:spLocks noGrp="1"/>
          </p:cNvSpPr>
          <p:nvPr>
            <p:ph type="ctrTitle"/>
          </p:nvPr>
        </p:nvSpPr>
        <p:spPr>
          <a:xfrm>
            <a:off x="429064" y="3337560"/>
            <a:ext cx="6480048" cy="2301240"/>
          </a:xfrm>
          <a:prstGeom prst="rect">
            <a:avLst/>
          </a:prstGeom>
          <a:noFill/>
          <a:ln>
            <a:noFill/>
          </a:ln>
        </p:spPr>
        <p:txBody>
          <a:bodyPr spcFirstLastPara="1" wrap="square" lIns="45700" tIns="45700" rIns="45700" bIns="45700" anchor="t" anchorCtr="0">
            <a:noAutofit/>
          </a:bodyPr>
          <a:lstStyle>
            <a:lvl1pPr lvl="0" algn="r">
              <a:spcBef>
                <a:spcPts val="0"/>
              </a:spcBef>
              <a:spcAft>
                <a:spcPts val="0"/>
              </a:spcAft>
              <a:buSzPts val="1400"/>
              <a:buNone/>
              <a:defRPr b="1"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ubTitle" idx="1"/>
          </p:nvPr>
        </p:nvSpPr>
        <p:spPr>
          <a:xfrm>
            <a:off x="433050" y="1544812"/>
            <a:ext cx="6480048" cy="1752600"/>
          </a:xfrm>
          <a:prstGeom prst="rect">
            <a:avLst/>
          </a:prstGeom>
          <a:noFill/>
          <a:ln>
            <a:noFill/>
          </a:ln>
        </p:spPr>
        <p:txBody>
          <a:bodyPr spcFirstLastPara="1" wrap="square" lIns="91425" tIns="0" rIns="45700" bIns="0" anchor="b" anchorCtr="0">
            <a:normAutofit/>
          </a:bodyPr>
          <a:lstStyle>
            <a:lvl1pPr lvl="0" algn="r">
              <a:spcBef>
                <a:spcPts val="300"/>
              </a:spcBef>
              <a:spcAft>
                <a:spcPts val="0"/>
              </a:spcAft>
              <a:buSzPts val="1600"/>
              <a:buNone/>
              <a:defRPr sz="1500">
                <a:solidFill>
                  <a:schemeClr val="dk1"/>
                </a:solidFill>
              </a:defRPr>
            </a:lvl1pPr>
            <a:lvl2pPr lvl="1" algn="ctr">
              <a:spcBef>
                <a:spcPts val="270"/>
              </a:spcBef>
              <a:spcAft>
                <a:spcPts val="0"/>
              </a:spcAft>
              <a:buSzPts val="1620"/>
              <a:buNone/>
              <a:defRPr/>
            </a:lvl2pPr>
            <a:lvl3pPr lvl="2" algn="ctr">
              <a:spcBef>
                <a:spcPts val="270"/>
              </a:spcBef>
              <a:spcAft>
                <a:spcPts val="0"/>
              </a:spcAft>
              <a:buSzPts val="1530"/>
              <a:buNone/>
              <a:defRPr/>
            </a:lvl3pPr>
            <a:lvl4pPr lvl="3" algn="ctr">
              <a:spcBef>
                <a:spcPts val="270"/>
              </a:spcBef>
              <a:spcAft>
                <a:spcPts val="0"/>
              </a:spcAft>
              <a:buSzPts val="1620"/>
              <a:buNone/>
              <a:defRPr/>
            </a:lvl4pPr>
            <a:lvl5pPr lvl="4" algn="ctr">
              <a:spcBef>
                <a:spcPts val="270"/>
              </a:spcBef>
              <a:spcAft>
                <a:spcPts val="0"/>
              </a:spcAft>
              <a:buSzPts val="1800"/>
              <a:buNone/>
              <a:defRPr/>
            </a:lvl5pPr>
            <a:lvl6pPr lvl="5" algn="ctr">
              <a:spcBef>
                <a:spcPts val="270"/>
              </a:spcBef>
              <a:spcAft>
                <a:spcPts val="0"/>
              </a:spcAft>
              <a:buSzPts val="1800"/>
              <a:buNone/>
              <a:defRPr/>
            </a:lvl6pPr>
            <a:lvl7pPr lvl="6" algn="ctr">
              <a:spcBef>
                <a:spcPts val="270"/>
              </a:spcBef>
              <a:spcAft>
                <a:spcPts val="0"/>
              </a:spcAft>
              <a:buSzPts val="1800"/>
              <a:buNone/>
              <a:defRPr/>
            </a:lvl7pPr>
            <a:lvl8pPr lvl="7" algn="ctr">
              <a:spcBef>
                <a:spcPts val="270"/>
              </a:spcBef>
              <a:spcAft>
                <a:spcPts val="0"/>
              </a:spcAft>
              <a:buSzPts val="1800"/>
              <a:buNone/>
              <a:defRPr/>
            </a:lvl8pPr>
            <a:lvl9pPr lvl="8" algn="ctr">
              <a:spcBef>
                <a:spcPts val="270"/>
              </a:spcBef>
              <a:spcAft>
                <a:spcPts val="0"/>
              </a:spcAft>
              <a:buSzPts val="1800"/>
              <a:buNone/>
              <a:defRPr/>
            </a:lvl9pPr>
          </a:lstStyle>
          <a:p>
            <a:endParaRPr/>
          </a:p>
        </p:txBody>
      </p:sp>
    </p:spTree>
    <p:extLst>
      <p:ext uri="{BB962C8B-B14F-4D97-AF65-F5344CB8AC3E}">
        <p14:creationId xmlns:p14="http://schemas.microsoft.com/office/powerpoint/2010/main" val="178799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4"/>
        <p:cNvGrpSpPr/>
        <p:nvPr/>
      </p:nvGrpSpPr>
      <p:grpSpPr>
        <a:xfrm>
          <a:off x="0" y="0"/>
          <a:ext cx="0" cy="0"/>
          <a:chOff x="0" y="0"/>
          <a:chExt cx="0" cy="0"/>
        </a:xfrm>
      </p:grpSpPr>
      <p:sp>
        <p:nvSpPr>
          <p:cNvPr id="15" name="Google Shape;15;p3"/>
          <p:cNvSpPr>
            <a:spLocks noGrp="1"/>
          </p:cNvSpPr>
          <p:nvPr>
            <p:ph type="pic" idx="2"/>
          </p:nvPr>
        </p:nvSpPr>
        <p:spPr>
          <a:xfrm>
            <a:off x="428628" y="342906"/>
            <a:ext cx="1792061" cy="1516063"/>
          </a:xfrm>
          <a:prstGeom prst="rect">
            <a:avLst/>
          </a:prstGeom>
          <a:noFill/>
          <a:ln>
            <a:noFill/>
          </a:ln>
        </p:spPr>
      </p:sp>
      <p:sp>
        <p:nvSpPr>
          <p:cNvPr id="16" name="Google Shape;16;p3"/>
          <p:cNvSpPr txBox="1">
            <a:spLocks noGrp="1"/>
          </p:cNvSpPr>
          <p:nvPr>
            <p:ph type="body" idx="1"/>
          </p:nvPr>
        </p:nvSpPr>
        <p:spPr>
          <a:xfrm>
            <a:off x="428627" y="2040888"/>
            <a:ext cx="7656513" cy="3485200"/>
          </a:xfrm>
          <a:prstGeom prst="rect">
            <a:avLst/>
          </a:prstGeom>
          <a:noFill/>
          <a:ln>
            <a:noFill/>
          </a:ln>
        </p:spPr>
        <p:txBody>
          <a:bodyPr spcFirstLastPara="1" wrap="square" lIns="91425" tIns="45700" rIns="91425" bIns="45700" anchor="t" anchorCtr="0">
            <a:noAutofit/>
          </a:bodyPr>
          <a:lstStyle>
            <a:lvl1pPr marL="342900" lvl="0" indent="-285750" algn="l">
              <a:lnSpc>
                <a:spcPct val="100000"/>
              </a:lnSpc>
              <a:spcBef>
                <a:spcPts val="450"/>
              </a:spcBef>
              <a:spcAft>
                <a:spcPts val="0"/>
              </a:spcAft>
              <a:buSzPts val="2400"/>
              <a:buChar char="⦿"/>
              <a:defRPr sz="1350">
                <a:solidFill>
                  <a:schemeClr val="dk1"/>
                </a:solidFill>
                <a:latin typeface="Times New Roman"/>
                <a:ea typeface="Times New Roman"/>
                <a:cs typeface="Times New Roman"/>
                <a:sym typeface="Times New Roman"/>
              </a:defRPr>
            </a:lvl1pPr>
            <a:lvl2pPr marL="685800" lvl="1" indent="-282893" algn="l">
              <a:lnSpc>
                <a:spcPct val="100000"/>
              </a:lnSpc>
              <a:spcBef>
                <a:spcPts val="390"/>
              </a:spcBef>
              <a:spcAft>
                <a:spcPts val="0"/>
              </a:spcAft>
              <a:buSzPts val="2340"/>
              <a:buChar char="•"/>
              <a:defRPr sz="1350">
                <a:solidFill>
                  <a:schemeClr val="dk1"/>
                </a:solidFill>
              </a:defRPr>
            </a:lvl2pPr>
            <a:lvl3pPr marL="1028700" lvl="2" indent="-268604" algn="l">
              <a:lnSpc>
                <a:spcPct val="100000"/>
              </a:lnSpc>
              <a:spcBef>
                <a:spcPts val="360"/>
              </a:spcBef>
              <a:spcAft>
                <a:spcPts val="0"/>
              </a:spcAft>
              <a:buSzPts val="2040"/>
              <a:buChar char="○"/>
              <a:defRPr sz="1350">
                <a:solidFill>
                  <a:schemeClr val="dk1"/>
                </a:solidFill>
              </a:defRPr>
            </a:lvl3pPr>
            <a:lvl4pPr marL="1371600" lvl="3" indent="-257175" algn="l">
              <a:lnSpc>
                <a:spcPct val="100000"/>
              </a:lnSpc>
              <a:spcBef>
                <a:spcPts val="300"/>
              </a:spcBef>
              <a:spcAft>
                <a:spcPts val="0"/>
              </a:spcAft>
              <a:buSzPts val="1800"/>
              <a:buChar char="⚫"/>
              <a:defRPr sz="1350">
                <a:solidFill>
                  <a:schemeClr val="dk1"/>
                </a:solidFill>
              </a:defRPr>
            </a:lvl4pPr>
            <a:lvl5pPr marL="1714500" lvl="4" indent="-266700" algn="l">
              <a:lnSpc>
                <a:spcPct val="100000"/>
              </a:lnSpc>
              <a:spcBef>
                <a:spcPts val="300"/>
              </a:spcBef>
              <a:spcAft>
                <a:spcPts val="0"/>
              </a:spcAft>
              <a:buSzPts val="2000"/>
              <a:buChar char="-"/>
              <a:defRPr sz="1350">
                <a:solidFill>
                  <a:schemeClr val="dk1"/>
                </a:solidFill>
              </a:defRPr>
            </a:lvl5pPr>
            <a:lvl6pPr marL="2057400" lvl="5" indent="-266700" algn="l">
              <a:lnSpc>
                <a:spcPct val="100000"/>
              </a:lnSpc>
              <a:spcBef>
                <a:spcPts val="300"/>
              </a:spcBef>
              <a:spcAft>
                <a:spcPts val="0"/>
              </a:spcAft>
              <a:buSzPts val="2000"/>
              <a:buChar char="-"/>
              <a:defRPr/>
            </a:lvl6pPr>
            <a:lvl7pPr marL="2400300" lvl="6" indent="-257175" algn="l">
              <a:lnSpc>
                <a:spcPct val="100000"/>
              </a:lnSpc>
              <a:spcBef>
                <a:spcPts val="270"/>
              </a:spcBef>
              <a:spcAft>
                <a:spcPts val="0"/>
              </a:spcAft>
              <a:buSzPts val="1800"/>
              <a:buChar char="•"/>
              <a:defRPr/>
            </a:lvl7pPr>
            <a:lvl8pPr marL="2743200" lvl="7" indent="-247650" algn="l">
              <a:lnSpc>
                <a:spcPct val="100000"/>
              </a:lnSpc>
              <a:spcBef>
                <a:spcPts val="240"/>
              </a:spcBef>
              <a:spcAft>
                <a:spcPts val="0"/>
              </a:spcAft>
              <a:buSzPts val="1600"/>
              <a:buChar char="▪"/>
              <a:defRPr/>
            </a:lvl8pPr>
            <a:lvl9pPr marL="3086100" lvl="8" indent="-247650" algn="l">
              <a:lnSpc>
                <a:spcPct val="100000"/>
              </a:lnSpc>
              <a:spcBef>
                <a:spcPts val="240"/>
              </a:spcBef>
              <a:spcAft>
                <a:spcPts val="0"/>
              </a:spcAft>
              <a:buSzPts val="1600"/>
              <a:buChar char="•"/>
              <a:defRPr/>
            </a:lvl9pPr>
          </a:lstStyle>
          <a:p>
            <a:endParaRPr/>
          </a:p>
        </p:txBody>
      </p:sp>
      <p:sp>
        <p:nvSpPr>
          <p:cNvPr id="17" name="Google Shape;17;p3"/>
          <p:cNvSpPr txBox="1">
            <a:spLocks noGrp="1"/>
          </p:cNvSpPr>
          <p:nvPr>
            <p:ph type="body" idx="3"/>
          </p:nvPr>
        </p:nvSpPr>
        <p:spPr>
          <a:xfrm>
            <a:off x="2638427" y="342906"/>
            <a:ext cx="5446713" cy="715963"/>
          </a:xfrm>
          <a:prstGeom prst="rect">
            <a:avLst/>
          </a:prstGeom>
          <a:noFill/>
          <a:ln>
            <a:noFill/>
          </a:ln>
        </p:spPr>
        <p:txBody>
          <a:bodyPr spcFirstLastPara="1" wrap="square" lIns="91425" tIns="45700" rIns="91425" bIns="45700" anchor="t" anchorCtr="0">
            <a:noAutofit/>
          </a:bodyPr>
          <a:lstStyle>
            <a:lvl1pPr marL="342900" lvl="0" indent="-285750" algn="l">
              <a:lnSpc>
                <a:spcPct val="100000"/>
              </a:lnSpc>
              <a:spcBef>
                <a:spcPts val="450"/>
              </a:spcBef>
              <a:spcAft>
                <a:spcPts val="0"/>
              </a:spcAft>
              <a:buSzPts val="2400"/>
              <a:buChar char="⦿"/>
              <a:defRPr sz="2700">
                <a:solidFill>
                  <a:schemeClr val="dk1"/>
                </a:solidFill>
                <a:latin typeface="Times New Roman"/>
                <a:ea typeface="Times New Roman"/>
                <a:cs typeface="Times New Roman"/>
                <a:sym typeface="Times New Roman"/>
              </a:defRPr>
            </a:lvl1pPr>
            <a:lvl2pPr marL="685800" lvl="1" indent="-171450" algn="l">
              <a:lnSpc>
                <a:spcPct val="100000"/>
              </a:lnSpc>
              <a:spcBef>
                <a:spcPts val="390"/>
              </a:spcBef>
              <a:spcAft>
                <a:spcPts val="0"/>
              </a:spcAft>
              <a:buSzPts val="2340"/>
              <a:buNone/>
              <a:defRPr/>
            </a:lvl2pPr>
            <a:lvl3pPr marL="1028700" lvl="2" indent="-268604" algn="l">
              <a:lnSpc>
                <a:spcPct val="100000"/>
              </a:lnSpc>
              <a:spcBef>
                <a:spcPts val="360"/>
              </a:spcBef>
              <a:spcAft>
                <a:spcPts val="0"/>
              </a:spcAft>
              <a:buSzPts val="2040"/>
              <a:buChar char="○"/>
              <a:defRPr/>
            </a:lvl3pPr>
            <a:lvl4pPr marL="1371600" lvl="3" indent="-257175" algn="l">
              <a:lnSpc>
                <a:spcPct val="100000"/>
              </a:lnSpc>
              <a:spcBef>
                <a:spcPts val="300"/>
              </a:spcBef>
              <a:spcAft>
                <a:spcPts val="0"/>
              </a:spcAft>
              <a:buSzPts val="1800"/>
              <a:buChar char="⚫"/>
              <a:defRPr/>
            </a:lvl4pPr>
            <a:lvl5pPr marL="1714500" lvl="4" indent="-266700" algn="l">
              <a:lnSpc>
                <a:spcPct val="100000"/>
              </a:lnSpc>
              <a:spcBef>
                <a:spcPts val="300"/>
              </a:spcBef>
              <a:spcAft>
                <a:spcPts val="0"/>
              </a:spcAft>
              <a:buSzPts val="2000"/>
              <a:buChar char="-"/>
              <a:defRPr/>
            </a:lvl5pPr>
            <a:lvl6pPr marL="2057400" lvl="5" indent="-266700" algn="l">
              <a:lnSpc>
                <a:spcPct val="100000"/>
              </a:lnSpc>
              <a:spcBef>
                <a:spcPts val="300"/>
              </a:spcBef>
              <a:spcAft>
                <a:spcPts val="0"/>
              </a:spcAft>
              <a:buSzPts val="2000"/>
              <a:buChar char="-"/>
              <a:defRPr/>
            </a:lvl6pPr>
            <a:lvl7pPr marL="2400300" lvl="6" indent="-257175" algn="l">
              <a:lnSpc>
                <a:spcPct val="100000"/>
              </a:lnSpc>
              <a:spcBef>
                <a:spcPts val="270"/>
              </a:spcBef>
              <a:spcAft>
                <a:spcPts val="0"/>
              </a:spcAft>
              <a:buSzPts val="1800"/>
              <a:buChar char="•"/>
              <a:defRPr/>
            </a:lvl7pPr>
            <a:lvl8pPr marL="2743200" lvl="7" indent="-247650" algn="l">
              <a:lnSpc>
                <a:spcPct val="100000"/>
              </a:lnSpc>
              <a:spcBef>
                <a:spcPts val="240"/>
              </a:spcBef>
              <a:spcAft>
                <a:spcPts val="0"/>
              </a:spcAft>
              <a:buSzPts val="1600"/>
              <a:buChar char="▪"/>
              <a:defRPr/>
            </a:lvl8pPr>
            <a:lvl9pPr marL="3086100" lvl="8" indent="-247650" algn="l">
              <a:lnSpc>
                <a:spcPct val="100000"/>
              </a:lnSpc>
              <a:spcBef>
                <a:spcPts val="240"/>
              </a:spcBef>
              <a:spcAft>
                <a:spcPts val="0"/>
              </a:spcAft>
              <a:buSzPts val="1600"/>
              <a:buChar char="•"/>
              <a:defRPr/>
            </a:lvl9pPr>
          </a:lstStyle>
          <a:p>
            <a:endParaRPr/>
          </a:p>
        </p:txBody>
      </p:sp>
      <p:sp>
        <p:nvSpPr>
          <p:cNvPr id="18" name="Google Shape;18;p3"/>
          <p:cNvSpPr txBox="1">
            <a:spLocks noGrp="1"/>
          </p:cNvSpPr>
          <p:nvPr>
            <p:ph type="body" idx="4"/>
          </p:nvPr>
        </p:nvSpPr>
        <p:spPr>
          <a:xfrm>
            <a:off x="2638424" y="1191900"/>
            <a:ext cx="5446713" cy="715963"/>
          </a:xfrm>
          <a:prstGeom prst="rect">
            <a:avLst/>
          </a:prstGeom>
          <a:noFill/>
          <a:ln>
            <a:noFill/>
          </a:ln>
        </p:spPr>
        <p:txBody>
          <a:bodyPr spcFirstLastPara="1" wrap="square" lIns="91425" tIns="45700" rIns="91425" bIns="45700" anchor="t" anchorCtr="0">
            <a:noAutofit/>
          </a:bodyPr>
          <a:lstStyle>
            <a:lvl1pPr marL="342900" lvl="0" indent="-285750" algn="l">
              <a:lnSpc>
                <a:spcPct val="100000"/>
              </a:lnSpc>
              <a:spcBef>
                <a:spcPts val="450"/>
              </a:spcBef>
              <a:spcAft>
                <a:spcPts val="0"/>
              </a:spcAft>
              <a:buSzPts val="2400"/>
              <a:buChar char="⦿"/>
              <a:defRPr sz="2700">
                <a:solidFill>
                  <a:schemeClr val="dk1"/>
                </a:solidFill>
                <a:latin typeface="Times New Roman"/>
                <a:ea typeface="Times New Roman"/>
                <a:cs typeface="Times New Roman"/>
                <a:sym typeface="Times New Roman"/>
              </a:defRPr>
            </a:lvl1pPr>
            <a:lvl2pPr marL="685800" lvl="1" indent="-171450" algn="l">
              <a:lnSpc>
                <a:spcPct val="100000"/>
              </a:lnSpc>
              <a:spcBef>
                <a:spcPts val="390"/>
              </a:spcBef>
              <a:spcAft>
                <a:spcPts val="0"/>
              </a:spcAft>
              <a:buSzPts val="2340"/>
              <a:buNone/>
              <a:defRPr/>
            </a:lvl2pPr>
            <a:lvl3pPr marL="1028700" lvl="2" indent="-268604" algn="l">
              <a:lnSpc>
                <a:spcPct val="100000"/>
              </a:lnSpc>
              <a:spcBef>
                <a:spcPts val="360"/>
              </a:spcBef>
              <a:spcAft>
                <a:spcPts val="0"/>
              </a:spcAft>
              <a:buSzPts val="2040"/>
              <a:buChar char="○"/>
              <a:defRPr/>
            </a:lvl3pPr>
            <a:lvl4pPr marL="1371600" lvl="3" indent="-257175" algn="l">
              <a:lnSpc>
                <a:spcPct val="100000"/>
              </a:lnSpc>
              <a:spcBef>
                <a:spcPts val="300"/>
              </a:spcBef>
              <a:spcAft>
                <a:spcPts val="0"/>
              </a:spcAft>
              <a:buSzPts val="1800"/>
              <a:buChar char="⚫"/>
              <a:defRPr/>
            </a:lvl4pPr>
            <a:lvl5pPr marL="1714500" lvl="4" indent="-266700" algn="l">
              <a:lnSpc>
                <a:spcPct val="100000"/>
              </a:lnSpc>
              <a:spcBef>
                <a:spcPts val="300"/>
              </a:spcBef>
              <a:spcAft>
                <a:spcPts val="0"/>
              </a:spcAft>
              <a:buSzPts val="2000"/>
              <a:buChar char="-"/>
              <a:defRPr/>
            </a:lvl5pPr>
            <a:lvl6pPr marL="2057400" lvl="5" indent="-266700" algn="l">
              <a:lnSpc>
                <a:spcPct val="100000"/>
              </a:lnSpc>
              <a:spcBef>
                <a:spcPts val="300"/>
              </a:spcBef>
              <a:spcAft>
                <a:spcPts val="0"/>
              </a:spcAft>
              <a:buSzPts val="2000"/>
              <a:buChar char="-"/>
              <a:defRPr/>
            </a:lvl6pPr>
            <a:lvl7pPr marL="2400300" lvl="6" indent="-257175" algn="l">
              <a:lnSpc>
                <a:spcPct val="100000"/>
              </a:lnSpc>
              <a:spcBef>
                <a:spcPts val="270"/>
              </a:spcBef>
              <a:spcAft>
                <a:spcPts val="0"/>
              </a:spcAft>
              <a:buSzPts val="1800"/>
              <a:buChar char="•"/>
              <a:defRPr/>
            </a:lvl7pPr>
            <a:lvl8pPr marL="2743200" lvl="7" indent="-247650" algn="l">
              <a:lnSpc>
                <a:spcPct val="100000"/>
              </a:lnSpc>
              <a:spcBef>
                <a:spcPts val="240"/>
              </a:spcBef>
              <a:spcAft>
                <a:spcPts val="0"/>
              </a:spcAft>
              <a:buSzPts val="1600"/>
              <a:buChar char="▪"/>
              <a:defRPr/>
            </a:lvl8pPr>
            <a:lvl9pPr marL="3086100" lvl="8" indent="-247650" algn="l">
              <a:lnSpc>
                <a:spcPct val="100000"/>
              </a:lnSpc>
              <a:spcBef>
                <a:spcPts val="240"/>
              </a:spcBef>
              <a:spcAft>
                <a:spcPts val="0"/>
              </a:spcAft>
              <a:buSzPts val="1600"/>
              <a:buChar char="•"/>
              <a:defRPr/>
            </a:lvl9pPr>
          </a:lstStyle>
          <a:p>
            <a:endParaRPr/>
          </a:p>
        </p:txBody>
      </p:sp>
      <p:sp>
        <p:nvSpPr>
          <p:cNvPr id="19" name="Google Shape;19;p3"/>
          <p:cNvSpPr txBox="1">
            <a:spLocks noGrp="1"/>
          </p:cNvSpPr>
          <p:nvPr>
            <p:ph type="body" idx="5"/>
          </p:nvPr>
        </p:nvSpPr>
        <p:spPr>
          <a:xfrm>
            <a:off x="3473109" y="5819993"/>
            <a:ext cx="2952342" cy="430530"/>
          </a:xfrm>
          <a:prstGeom prst="rect">
            <a:avLst/>
          </a:prstGeom>
          <a:noFill/>
          <a:ln>
            <a:noFill/>
          </a:ln>
        </p:spPr>
        <p:txBody>
          <a:bodyPr spcFirstLastPara="1" wrap="square" lIns="91425" tIns="45700" rIns="91425" bIns="45700" anchor="t" anchorCtr="0">
            <a:noAutofit/>
          </a:bodyPr>
          <a:lstStyle>
            <a:lvl1pPr marL="342900" lvl="0" indent="-285750" algn="l">
              <a:lnSpc>
                <a:spcPct val="100000"/>
              </a:lnSpc>
              <a:spcBef>
                <a:spcPts val="450"/>
              </a:spcBef>
              <a:spcAft>
                <a:spcPts val="0"/>
              </a:spcAft>
              <a:buSzPts val="2400"/>
              <a:buChar char="⦿"/>
              <a:defRPr sz="1050">
                <a:solidFill>
                  <a:schemeClr val="dk1"/>
                </a:solidFill>
              </a:defRPr>
            </a:lvl1pPr>
            <a:lvl2pPr marL="685800" lvl="1" indent="-282893" algn="l">
              <a:lnSpc>
                <a:spcPct val="100000"/>
              </a:lnSpc>
              <a:spcBef>
                <a:spcPts val="390"/>
              </a:spcBef>
              <a:spcAft>
                <a:spcPts val="0"/>
              </a:spcAft>
              <a:buSzPts val="2340"/>
              <a:buChar char="•"/>
              <a:defRPr>
                <a:solidFill>
                  <a:schemeClr val="dk1"/>
                </a:solidFill>
              </a:defRPr>
            </a:lvl2pPr>
            <a:lvl3pPr marL="1028700" lvl="2" indent="-268604" algn="l">
              <a:lnSpc>
                <a:spcPct val="100000"/>
              </a:lnSpc>
              <a:spcBef>
                <a:spcPts val="360"/>
              </a:spcBef>
              <a:spcAft>
                <a:spcPts val="0"/>
              </a:spcAft>
              <a:buSzPts val="2040"/>
              <a:buChar char="○"/>
              <a:defRPr/>
            </a:lvl3pPr>
            <a:lvl4pPr marL="1371600" lvl="3" indent="-257175" algn="l">
              <a:lnSpc>
                <a:spcPct val="100000"/>
              </a:lnSpc>
              <a:spcBef>
                <a:spcPts val="300"/>
              </a:spcBef>
              <a:spcAft>
                <a:spcPts val="0"/>
              </a:spcAft>
              <a:buSzPts val="1800"/>
              <a:buChar char="⚫"/>
              <a:defRPr/>
            </a:lvl4pPr>
            <a:lvl5pPr marL="1714500" lvl="4" indent="-266700" algn="l">
              <a:lnSpc>
                <a:spcPct val="100000"/>
              </a:lnSpc>
              <a:spcBef>
                <a:spcPts val="300"/>
              </a:spcBef>
              <a:spcAft>
                <a:spcPts val="0"/>
              </a:spcAft>
              <a:buSzPts val="2000"/>
              <a:buChar char="-"/>
              <a:defRPr/>
            </a:lvl5pPr>
            <a:lvl6pPr marL="2057400" lvl="5" indent="-266700" algn="l">
              <a:lnSpc>
                <a:spcPct val="100000"/>
              </a:lnSpc>
              <a:spcBef>
                <a:spcPts val="300"/>
              </a:spcBef>
              <a:spcAft>
                <a:spcPts val="0"/>
              </a:spcAft>
              <a:buSzPts val="2000"/>
              <a:buChar char="-"/>
              <a:defRPr/>
            </a:lvl6pPr>
            <a:lvl7pPr marL="2400300" lvl="6" indent="-257175" algn="l">
              <a:lnSpc>
                <a:spcPct val="100000"/>
              </a:lnSpc>
              <a:spcBef>
                <a:spcPts val="270"/>
              </a:spcBef>
              <a:spcAft>
                <a:spcPts val="0"/>
              </a:spcAft>
              <a:buSzPts val="1800"/>
              <a:buChar char="•"/>
              <a:defRPr/>
            </a:lvl7pPr>
            <a:lvl8pPr marL="2743200" lvl="7" indent="-247650" algn="l">
              <a:lnSpc>
                <a:spcPct val="100000"/>
              </a:lnSpc>
              <a:spcBef>
                <a:spcPts val="240"/>
              </a:spcBef>
              <a:spcAft>
                <a:spcPts val="0"/>
              </a:spcAft>
              <a:buSzPts val="1600"/>
              <a:buChar char="▪"/>
              <a:defRPr/>
            </a:lvl8pPr>
            <a:lvl9pPr marL="3086100" lvl="8" indent="-247650" algn="l">
              <a:lnSpc>
                <a:spcPct val="100000"/>
              </a:lnSpc>
              <a:spcBef>
                <a:spcPts val="240"/>
              </a:spcBef>
              <a:spcAft>
                <a:spcPts val="0"/>
              </a:spcAft>
              <a:buSzPts val="1600"/>
              <a:buChar char="•"/>
              <a:defRPr/>
            </a:lvl9pPr>
          </a:lstStyle>
          <a:p>
            <a:endParaRPr/>
          </a:p>
        </p:txBody>
      </p:sp>
      <p:sp>
        <p:nvSpPr>
          <p:cNvPr id="20" name="Google Shape;20;p3"/>
          <p:cNvSpPr txBox="1"/>
          <p:nvPr/>
        </p:nvSpPr>
        <p:spPr>
          <a:xfrm>
            <a:off x="1691691" y="5881376"/>
            <a:ext cx="1893467" cy="230802"/>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50" b="0" i="0" u="none" strike="noStrike" cap="none">
                <a:solidFill>
                  <a:srgbClr val="000000"/>
                </a:solidFill>
                <a:latin typeface="Arial"/>
                <a:ea typeface="Arial"/>
                <a:cs typeface="Arial"/>
                <a:sym typeface="Arial"/>
              </a:rPr>
              <a:t>For more information:</a:t>
            </a:r>
            <a:endParaRPr sz="1050" b="0" i="0" u="none" strike="noStrike" cap="none">
              <a:solidFill>
                <a:srgbClr val="000000"/>
              </a:solidFill>
              <a:latin typeface="Arial"/>
              <a:ea typeface="Arial"/>
              <a:cs typeface="Arial"/>
              <a:sym typeface="Arial"/>
            </a:endParaRPr>
          </a:p>
        </p:txBody>
      </p:sp>
      <p:sp>
        <p:nvSpPr>
          <p:cNvPr id="21" name="Google Shape;21;p3"/>
          <p:cNvSpPr>
            <a:spLocks noGrp="1"/>
          </p:cNvSpPr>
          <p:nvPr>
            <p:ph type="pic" idx="6"/>
          </p:nvPr>
        </p:nvSpPr>
        <p:spPr>
          <a:xfrm>
            <a:off x="428625" y="5605469"/>
            <a:ext cx="1087438" cy="909637"/>
          </a:xfrm>
          <a:prstGeom prst="rect">
            <a:avLst/>
          </a:prstGeom>
          <a:noFill/>
          <a:ln>
            <a:noFill/>
          </a:ln>
        </p:spPr>
      </p:sp>
    </p:spTree>
    <p:extLst>
      <p:ext uri="{BB962C8B-B14F-4D97-AF65-F5344CB8AC3E}">
        <p14:creationId xmlns:p14="http://schemas.microsoft.com/office/powerpoint/2010/main" val="1618125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918356" y="857125"/>
            <a:ext cx="7328700" cy="1121700"/>
          </a:xfrm>
          <a:prstGeom prst="rect">
            <a:avLst/>
          </a:prstGeom>
        </p:spPr>
        <p:txBody>
          <a:bodyPr spcFirstLastPara="1" wrap="square" lIns="45700" tIns="45700" rIns="45700" bIns="45700" anchor="ctr" anchorCtr="0">
            <a:noAutofit/>
          </a:bodyPr>
          <a:lstStyle>
            <a:lvl1pPr lvl="0" rtl="0">
              <a:spcBef>
                <a:spcPts val="0"/>
              </a:spcBef>
              <a:spcAft>
                <a:spcPts val="0"/>
              </a:spcAft>
              <a:buClr>
                <a:schemeClr val="dk1"/>
              </a:buClr>
              <a:buSzPts val="1400"/>
              <a:buNone/>
              <a:defRPr>
                <a:solidFill>
                  <a:schemeClr val="dk1"/>
                </a:solidFill>
                <a:latin typeface="Arial"/>
                <a:ea typeface="Arial"/>
                <a:cs typeface="Arial"/>
                <a:sym typeface="Arial"/>
              </a:defRPr>
            </a:lvl1pPr>
            <a:lvl2pPr lvl="1" rtl="0">
              <a:spcBef>
                <a:spcPts val="0"/>
              </a:spcBef>
              <a:spcAft>
                <a:spcPts val="0"/>
              </a:spcAft>
              <a:buSzPts val="1400"/>
              <a:buNone/>
              <a:defRPr>
                <a:latin typeface="Arial"/>
                <a:ea typeface="Arial"/>
                <a:cs typeface="Arial"/>
                <a:sym typeface="Arial"/>
              </a:defRPr>
            </a:lvl2pPr>
            <a:lvl3pPr lvl="2" rtl="0">
              <a:spcBef>
                <a:spcPts val="0"/>
              </a:spcBef>
              <a:spcAft>
                <a:spcPts val="0"/>
              </a:spcAft>
              <a:buSzPts val="1400"/>
              <a:buNone/>
              <a:defRPr>
                <a:latin typeface="Arial"/>
                <a:ea typeface="Arial"/>
                <a:cs typeface="Arial"/>
                <a:sym typeface="Arial"/>
              </a:defRPr>
            </a:lvl3pPr>
            <a:lvl4pPr lvl="3" rtl="0">
              <a:spcBef>
                <a:spcPts val="0"/>
              </a:spcBef>
              <a:spcAft>
                <a:spcPts val="0"/>
              </a:spcAft>
              <a:buSzPts val="1400"/>
              <a:buNone/>
              <a:defRPr>
                <a:latin typeface="Arial"/>
                <a:ea typeface="Arial"/>
                <a:cs typeface="Arial"/>
                <a:sym typeface="Arial"/>
              </a:defRPr>
            </a:lvl4pPr>
            <a:lvl5pPr lvl="4" rtl="0">
              <a:spcBef>
                <a:spcPts val="0"/>
              </a:spcBef>
              <a:spcAft>
                <a:spcPts val="0"/>
              </a:spcAft>
              <a:buSzPts val="1400"/>
              <a:buNone/>
              <a:defRPr>
                <a:latin typeface="Arial"/>
                <a:ea typeface="Arial"/>
                <a:cs typeface="Arial"/>
                <a:sym typeface="Arial"/>
              </a:defRPr>
            </a:lvl5pPr>
            <a:lvl6pPr lvl="5" rtl="0">
              <a:spcBef>
                <a:spcPts val="0"/>
              </a:spcBef>
              <a:spcAft>
                <a:spcPts val="0"/>
              </a:spcAft>
              <a:buSzPts val="1400"/>
              <a:buNone/>
              <a:defRPr>
                <a:latin typeface="Arial"/>
                <a:ea typeface="Arial"/>
                <a:cs typeface="Arial"/>
                <a:sym typeface="Arial"/>
              </a:defRPr>
            </a:lvl6pPr>
            <a:lvl7pPr lvl="6" rtl="0">
              <a:spcBef>
                <a:spcPts val="0"/>
              </a:spcBef>
              <a:spcAft>
                <a:spcPts val="0"/>
              </a:spcAft>
              <a:buSzPts val="1400"/>
              <a:buNone/>
              <a:defRPr>
                <a:latin typeface="Arial"/>
                <a:ea typeface="Arial"/>
                <a:cs typeface="Arial"/>
                <a:sym typeface="Arial"/>
              </a:defRPr>
            </a:lvl7pPr>
            <a:lvl8pPr lvl="7" rtl="0">
              <a:spcBef>
                <a:spcPts val="0"/>
              </a:spcBef>
              <a:spcAft>
                <a:spcPts val="0"/>
              </a:spcAft>
              <a:buSzPts val="1400"/>
              <a:buNone/>
              <a:defRPr>
                <a:latin typeface="Arial"/>
                <a:ea typeface="Arial"/>
                <a:cs typeface="Arial"/>
                <a:sym typeface="Arial"/>
              </a:defRPr>
            </a:lvl8pPr>
            <a:lvl9pPr lvl="8" rtl="0">
              <a:spcBef>
                <a:spcPts val="0"/>
              </a:spcBef>
              <a:spcAft>
                <a:spcPts val="0"/>
              </a:spcAft>
              <a:buSzPts val="1400"/>
              <a:buNone/>
              <a:defRPr>
                <a:latin typeface="Arial"/>
                <a:ea typeface="Arial"/>
                <a:cs typeface="Arial"/>
                <a:sym typeface="Arial"/>
              </a:defRPr>
            </a:lvl9pPr>
          </a:lstStyle>
          <a:p>
            <a:endParaRPr/>
          </a:p>
        </p:txBody>
      </p:sp>
      <p:sp>
        <p:nvSpPr>
          <p:cNvPr id="16" name="Google Shape;16;p2"/>
          <p:cNvSpPr txBox="1">
            <a:spLocks noGrp="1"/>
          </p:cNvSpPr>
          <p:nvPr>
            <p:ph type="subTitle" idx="1"/>
          </p:nvPr>
        </p:nvSpPr>
        <p:spPr>
          <a:xfrm>
            <a:off x="926794" y="2229025"/>
            <a:ext cx="7328700" cy="1024500"/>
          </a:xfrm>
          <a:prstGeom prst="rect">
            <a:avLst/>
          </a:prstGeom>
        </p:spPr>
        <p:txBody>
          <a:bodyPr spcFirstLastPara="1" wrap="square" lIns="91425" tIns="45700" rIns="91425" bIns="45700" anchor="t" anchorCtr="0">
            <a:noAutofit/>
          </a:bodyPr>
          <a:lstStyle>
            <a:lvl1pPr lvl="0">
              <a:spcBef>
                <a:spcPts val="338"/>
              </a:spcBef>
              <a:spcAft>
                <a:spcPts val="0"/>
              </a:spcAft>
              <a:buSzPts val="2400"/>
              <a:buNone/>
              <a:defRPr>
                <a:solidFill>
                  <a:schemeClr val="dk1"/>
                </a:solidFill>
              </a:defRPr>
            </a:lvl1pPr>
            <a:lvl2pPr lvl="1">
              <a:spcBef>
                <a:spcPts val="293"/>
              </a:spcBef>
              <a:spcAft>
                <a:spcPts val="0"/>
              </a:spcAft>
              <a:buSzPts val="2340"/>
              <a:buNone/>
              <a:defRPr/>
            </a:lvl2pPr>
            <a:lvl3pPr lvl="2">
              <a:spcBef>
                <a:spcPts val="270"/>
              </a:spcBef>
              <a:spcAft>
                <a:spcPts val="0"/>
              </a:spcAft>
              <a:buSzPts val="2040"/>
              <a:buNone/>
              <a:defRPr/>
            </a:lvl3pPr>
            <a:lvl4pPr lvl="3">
              <a:spcBef>
                <a:spcPts val="225"/>
              </a:spcBef>
              <a:spcAft>
                <a:spcPts val="0"/>
              </a:spcAft>
              <a:buSzPts val="1800"/>
              <a:buNone/>
              <a:defRPr/>
            </a:lvl4pPr>
            <a:lvl5pPr lvl="4">
              <a:spcBef>
                <a:spcPts val="225"/>
              </a:spcBef>
              <a:spcAft>
                <a:spcPts val="0"/>
              </a:spcAft>
              <a:buSzPts val="2000"/>
              <a:buNone/>
              <a:defRPr/>
            </a:lvl5pPr>
            <a:lvl6pPr lvl="5">
              <a:spcBef>
                <a:spcPts val="225"/>
              </a:spcBef>
              <a:spcAft>
                <a:spcPts val="0"/>
              </a:spcAft>
              <a:buSzPts val="2000"/>
              <a:buNone/>
              <a:defRPr/>
            </a:lvl6pPr>
            <a:lvl7pPr lvl="6">
              <a:spcBef>
                <a:spcPts val="203"/>
              </a:spcBef>
              <a:spcAft>
                <a:spcPts val="0"/>
              </a:spcAft>
              <a:buSzPts val="1800"/>
              <a:buNone/>
              <a:defRPr/>
            </a:lvl7pPr>
            <a:lvl8pPr lvl="7">
              <a:spcBef>
                <a:spcPts val="180"/>
              </a:spcBef>
              <a:spcAft>
                <a:spcPts val="0"/>
              </a:spcAft>
              <a:buSzPts val="1600"/>
              <a:buNone/>
              <a:defRPr/>
            </a:lvl8pPr>
            <a:lvl9pPr lvl="8">
              <a:spcBef>
                <a:spcPts val="180"/>
              </a:spcBef>
              <a:spcAft>
                <a:spcPts val="0"/>
              </a:spcAft>
              <a:buSzPts val="1600"/>
              <a:buNone/>
              <a:defRPr/>
            </a:lvl9pPr>
          </a:lstStyle>
          <a:p>
            <a:endParaRPr/>
          </a:p>
        </p:txBody>
      </p:sp>
    </p:spTree>
    <p:extLst>
      <p:ext uri="{BB962C8B-B14F-4D97-AF65-F5344CB8AC3E}">
        <p14:creationId xmlns:p14="http://schemas.microsoft.com/office/powerpoint/2010/main" val="326996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913500" y="196725"/>
            <a:ext cx="7317000" cy="1122000"/>
          </a:xfrm>
          <a:prstGeom prst="rect">
            <a:avLst/>
          </a:prstGeom>
        </p:spPr>
        <p:txBody>
          <a:bodyPr spcFirstLastPara="1" wrap="square" lIns="45700" tIns="45700" rIns="45700" bIns="45700" anchor="t" anchorCtr="0">
            <a:noAutofit/>
          </a:bodyPr>
          <a:lstStyle>
            <a:lvl1pPr lvl="0" rtl="0">
              <a:spcBef>
                <a:spcPts val="0"/>
              </a:spcBef>
              <a:spcAft>
                <a:spcPts val="0"/>
              </a:spcAft>
              <a:buClr>
                <a:schemeClr val="dk1"/>
              </a:buClr>
              <a:buSzPts val="600"/>
              <a:buNone/>
              <a:defRPr sz="2025">
                <a:solidFill>
                  <a:schemeClr val="dk1"/>
                </a:solidFill>
                <a:highlight>
                  <a:schemeClr val="lt1"/>
                </a:highlight>
                <a:latin typeface="Arial"/>
                <a:ea typeface="Arial"/>
                <a:cs typeface="Arial"/>
                <a:sym typeface="Arial"/>
              </a:defRPr>
            </a:lvl1pPr>
            <a:lvl2pPr lvl="1"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2pPr>
            <a:lvl3pPr lvl="2"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3pPr>
            <a:lvl4pPr lvl="3"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4pPr>
            <a:lvl5pPr lvl="4"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5pPr>
            <a:lvl6pPr lvl="5"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6pPr>
            <a:lvl7pPr lvl="6"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7pPr>
            <a:lvl8pPr lvl="7"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8pPr>
            <a:lvl9pPr lvl="8" rtl="0">
              <a:spcBef>
                <a:spcPts val="0"/>
              </a:spcBef>
              <a:spcAft>
                <a:spcPts val="0"/>
              </a:spcAft>
              <a:buClr>
                <a:schemeClr val="dk1"/>
              </a:buClr>
              <a:buSzPts val="1400"/>
              <a:buNone/>
              <a:defRPr>
                <a:solidFill>
                  <a:schemeClr val="dk1"/>
                </a:solidFill>
                <a:highlight>
                  <a:schemeClr val="lt1"/>
                </a:highlight>
                <a:latin typeface="Arial"/>
                <a:ea typeface="Arial"/>
                <a:cs typeface="Arial"/>
                <a:sym typeface="Arial"/>
              </a:defRPr>
            </a:lvl9pPr>
          </a:lstStyle>
          <a:p>
            <a:endParaRPr dirty="0"/>
          </a:p>
        </p:txBody>
      </p:sp>
    </p:spTree>
    <p:extLst>
      <p:ext uri="{BB962C8B-B14F-4D97-AF65-F5344CB8AC3E}">
        <p14:creationId xmlns:p14="http://schemas.microsoft.com/office/powerpoint/2010/main" val="17972518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alpha val="0"/>
          </a:schemeClr>
        </a:solidFill>
        <a:effectLst/>
      </p:bgPr>
    </p:bg>
    <p:spTree>
      <p:nvGrpSpPr>
        <p:cNvPr id="1" name="Shape 9"/>
        <p:cNvGrpSpPr/>
        <p:nvPr/>
      </p:nvGrpSpPr>
      <p:grpSpPr>
        <a:xfrm>
          <a:off x="0" y="0"/>
          <a:ext cx="0" cy="0"/>
          <a:chOff x="0" y="0"/>
          <a:chExt cx="0" cy="0"/>
        </a:xfrm>
      </p:grpSpPr>
      <p:sp>
        <p:nvSpPr>
          <p:cNvPr id="10" name="Google Shape;10;p3"/>
          <p:cNvSpPr/>
          <p:nvPr/>
        </p:nvSpPr>
        <p:spPr>
          <a:xfrm>
            <a:off x="8153400" y="-9525"/>
            <a:ext cx="990600" cy="6858000"/>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sm" len="sm"/>
            <a:tailEnd type="none" w="sm" len="sm"/>
          </a:ln>
          <a:effectLst>
            <a:outerShdw blurRad="63500" dist="50800" dir="10800000" algn="ctr" rotWithShape="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3"/>
          <p:cNvSpPr/>
          <p:nvPr/>
        </p:nvSpPr>
        <p:spPr>
          <a:xfrm>
            <a:off x="0" y="5181600"/>
            <a:ext cx="9144000" cy="1682750"/>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gradFill>
            <a:gsLst>
              <a:gs pos="0">
                <a:srgbClr val="770000"/>
              </a:gs>
              <a:gs pos="50000">
                <a:srgbClr val="AD0000"/>
              </a:gs>
              <a:gs pos="100000">
                <a:srgbClr val="CE0000"/>
              </a:gs>
            </a:gsLst>
            <a:lin ang="18900000" scaled="0"/>
          </a:gradFill>
          <a:ln w="19050" cap="flat" cmpd="sng">
            <a:solidFill>
              <a:srgbClr val="C00000"/>
            </a:solidFill>
            <a:prstDash val="solid"/>
            <a:round/>
            <a:headEnd type="none" w="sm" len="sm"/>
            <a:tailEnd type="none" w="sm" len="sm"/>
          </a:ln>
          <a:effectLst>
            <a:outerShdw blurRad="63500" dist="44450" dir="16200000" algn="ctr"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2;p3"/>
          <p:cNvSpPr txBox="1">
            <a:spLocks noGrp="1"/>
          </p:cNvSpPr>
          <p:nvPr>
            <p:ph type="title"/>
          </p:nvPr>
        </p:nvSpPr>
        <p:spPr>
          <a:xfrm>
            <a:off x="457200" y="274638"/>
            <a:ext cx="7467600" cy="1143000"/>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9pPr>
          </a:lstStyle>
          <a:p>
            <a:endParaRPr/>
          </a:p>
        </p:txBody>
      </p:sp>
      <p:sp>
        <p:nvSpPr>
          <p:cNvPr id="13" name="Google Shape;13;p3"/>
          <p:cNvSpPr txBox="1">
            <a:spLocks noGrp="1"/>
          </p:cNvSpPr>
          <p:nvPr>
            <p:ph type="body" idx="1"/>
          </p:nvPr>
        </p:nvSpPr>
        <p:spPr>
          <a:xfrm>
            <a:off x="457200" y="1600200"/>
            <a:ext cx="7467600" cy="4114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00"/>
              </a:spcBef>
              <a:spcAft>
                <a:spcPts val="0"/>
              </a:spcAft>
              <a:buClr>
                <a:schemeClr val="dk1"/>
              </a:buClr>
              <a:buSzPts val="2400"/>
              <a:buFont typeface="Noto Sans Symbols"/>
              <a:buChar char="⦿"/>
              <a:defRPr sz="3000" b="0" i="0" u="none" strike="noStrike" cap="none">
                <a:solidFill>
                  <a:schemeClr val="lt1"/>
                </a:solidFill>
                <a:latin typeface="Arial"/>
                <a:ea typeface="Arial"/>
                <a:cs typeface="Arial"/>
                <a:sym typeface="Arial"/>
              </a:defRPr>
            </a:lvl1pPr>
            <a:lvl2pPr marL="914400" marR="0" lvl="1" indent="-377190" algn="l" rtl="0">
              <a:lnSpc>
                <a:spcPct val="100000"/>
              </a:lnSpc>
              <a:spcBef>
                <a:spcPts val="520"/>
              </a:spcBef>
              <a:spcAft>
                <a:spcPts val="0"/>
              </a:spcAft>
              <a:buClr>
                <a:schemeClr val="dk1"/>
              </a:buClr>
              <a:buSzPts val="2340"/>
              <a:buFont typeface="Arial"/>
              <a:buChar char="•"/>
              <a:defRPr sz="2600" b="0" i="0" u="none" strike="noStrike" cap="none">
                <a:solidFill>
                  <a:schemeClr val="lt1"/>
                </a:solidFill>
                <a:latin typeface="Arial"/>
                <a:ea typeface="Arial"/>
                <a:cs typeface="Arial"/>
                <a:sym typeface="Arial"/>
              </a:defRPr>
            </a:lvl2pPr>
            <a:lvl3pPr marL="1371600" marR="0" lvl="2" indent="-358139" algn="l" rtl="0">
              <a:lnSpc>
                <a:spcPct val="100000"/>
              </a:lnSpc>
              <a:spcBef>
                <a:spcPts val="480"/>
              </a:spcBef>
              <a:spcAft>
                <a:spcPts val="0"/>
              </a:spcAft>
              <a:buClr>
                <a:schemeClr val="dk1"/>
              </a:buClr>
              <a:buSzPts val="2040"/>
              <a:buFont typeface="Arial"/>
              <a:buChar char="○"/>
              <a:defRPr sz="2400" b="0" i="0" u="none" strike="noStrike" cap="none">
                <a:solidFill>
                  <a:schemeClr val="lt1"/>
                </a:solidFill>
                <a:latin typeface="Arial"/>
                <a:ea typeface="Arial"/>
                <a:cs typeface="Arial"/>
                <a:sym typeface="Arial"/>
              </a:defRPr>
            </a:lvl3pPr>
            <a:lvl4pPr marL="1828800" marR="0" lvl="3" indent="-342900" algn="l" rtl="0">
              <a:lnSpc>
                <a:spcPct val="100000"/>
              </a:lnSpc>
              <a:spcBef>
                <a:spcPts val="400"/>
              </a:spcBef>
              <a:spcAft>
                <a:spcPts val="0"/>
              </a:spcAft>
              <a:buClr>
                <a:schemeClr val="dk1"/>
              </a:buClr>
              <a:buSzPts val="18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accent5"/>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accent6"/>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6"/>
              </a:buClr>
              <a:buSzPts val="16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14" name="Google Shape;14;p3"/>
          <p:cNvPicPr preferRelativeResize="0"/>
          <p:nvPr/>
        </p:nvPicPr>
        <p:blipFill rotWithShape="1">
          <a:blip r:embed="rId7">
            <a:alphaModFix/>
          </a:blip>
          <a:srcRect/>
          <a:stretch/>
        </p:blipFill>
        <p:spPr>
          <a:xfrm>
            <a:off x="6721475" y="6048375"/>
            <a:ext cx="2178050" cy="5937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alpha val="0"/>
          </a:schemeClr>
        </a:solidFill>
        <a:effectLst/>
      </p:bgPr>
    </p:bg>
    <p:spTree>
      <p:nvGrpSpPr>
        <p:cNvPr id="1" name="Shape 9"/>
        <p:cNvGrpSpPr/>
        <p:nvPr/>
      </p:nvGrpSpPr>
      <p:grpSpPr>
        <a:xfrm>
          <a:off x="0" y="0"/>
          <a:ext cx="0" cy="0"/>
          <a:chOff x="0" y="0"/>
          <a:chExt cx="0" cy="0"/>
        </a:xfrm>
      </p:grpSpPr>
      <p:sp>
        <p:nvSpPr>
          <p:cNvPr id="10" name="Google Shape;10;p3"/>
          <p:cNvSpPr/>
          <p:nvPr/>
        </p:nvSpPr>
        <p:spPr>
          <a:xfrm>
            <a:off x="8153400" y="-9525"/>
            <a:ext cx="990600" cy="6858000"/>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sm" len="sm"/>
            <a:tailEnd type="none" w="sm" len="sm"/>
          </a:ln>
          <a:effectLst>
            <a:outerShdw blurRad="63500" dist="50800" dir="10800000" algn="ctr" rotWithShape="0">
              <a:srgbClr val="000000">
                <a:alpha val="44313"/>
              </a:srgbClr>
            </a:outerShdw>
          </a:effectLst>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11" name="Google Shape;11;p3"/>
          <p:cNvSpPr/>
          <p:nvPr/>
        </p:nvSpPr>
        <p:spPr>
          <a:xfrm>
            <a:off x="0" y="5181600"/>
            <a:ext cx="9144000" cy="1682750"/>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gradFill>
            <a:gsLst>
              <a:gs pos="0">
                <a:srgbClr val="770000"/>
              </a:gs>
              <a:gs pos="50000">
                <a:srgbClr val="AD0000"/>
              </a:gs>
              <a:gs pos="100000">
                <a:srgbClr val="CE0000"/>
              </a:gs>
            </a:gsLst>
            <a:lin ang="18900000" scaled="0"/>
          </a:gradFill>
          <a:ln w="19050" cap="flat" cmpd="sng">
            <a:solidFill>
              <a:srgbClr val="C00000"/>
            </a:solidFill>
            <a:prstDash val="solid"/>
            <a:round/>
            <a:headEnd type="none" w="sm" len="sm"/>
            <a:tailEnd type="none" w="sm" len="sm"/>
          </a:ln>
          <a:effectLst>
            <a:outerShdw blurRad="63500" dist="44450" dir="16200000" algn="ctr" rotWithShape="0">
              <a:srgbClr val="000000">
                <a:alpha val="34509"/>
              </a:srgbClr>
            </a:outerShdw>
          </a:effectLst>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12" name="Google Shape;12;p3"/>
          <p:cNvSpPr txBox="1">
            <a:spLocks noGrp="1"/>
          </p:cNvSpPr>
          <p:nvPr>
            <p:ph type="title"/>
          </p:nvPr>
        </p:nvSpPr>
        <p:spPr>
          <a:xfrm>
            <a:off x="457200" y="274638"/>
            <a:ext cx="7467600" cy="1143000"/>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9pPr>
          </a:lstStyle>
          <a:p>
            <a:endParaRPr/>
          </a:p>
        </p:txBody>
      </p:sp>
      <p:sp>
        <p:nvSpPr>
          <p:cNvPr id="13" name="Google Shape;13;p3"/>
          <p:cNvSpPr txBox="1">
            <a:spLocks noGrp="1"/>
          </p:cNvSpPr>
          <p:nvPr>
            <p:ph type="body" idx="1"/>
          </p:nvPr>
        </p:nvSpPr>
        <p:spPr>
          <a:xfrm>
            <a:off x="457200" y="1600200"/>
            <a:ext cx="7467600" cy="4114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00"/>
              </a:spcBef>
              <a:spcAft>
                <a:spcPts val="0"/>
              </a:spcAft>
              <a:buClr>
                <a:schemeClr val="dk1"/>
              </a:buClr>
              <a:buSzPts val="2400"/>
              <a:buFont typeface="Noto Sans Symbols"/>
              <a:buChar char="⦿"/>
              <a:defRPr sz="3000" b="0" i="0" u="none" strike="noStrike" cap="none">
                <a:solidFill>
                  <a:schemeClr val="lt1"/>
                </a:solidFill>
                <a:latin typeface="Arial"/>
                <a:ea typeface="Arial"/>
                <a:cs typeface="Arial"/>
                <a:sym typeface="Arial"/>
              </a:defRPr>
            </a:lvl1pPr>
            <a:lvl2pPr marL="914400" marR="0" lvl="1" indent="-377190" algn="l" rtl="0">
              <a:lnSpc>
                <a:spcPct val="100000"/>
              </a:lnSpc>
              <a:spcBef>
                <a:spcPts val="520"/>
              </a:spcBef>
              <a:spcAft>
                <a:spcPts val="0"/>
              </a:spcAft>
              <a:buClr>
                <a:schemeClr val="dk1"/>
              </a:buClr>
              <a:buSzPts val="2340"/>
              <a:buFont typeface="Arial"/>
              <a:buChar char="•"/>
              <a:defRPr sz="2600" b="0" i="0" u="none" strike="noStrike" cap="none">
                <a:solidFill>
                  <a:schemeClr val="lt1"/>
                </a:solidFill>
                <a:latin typeface="Arial"/>
                <a:ea typeface="Arial"/>
                <a:cs typeface="Arial"/>
                <a:sym typeface="Arial"/>
              </a:defRPr>
            </a:lvl2pPr>
            <a:lvl3pPr marL="1371600" marR="0" lvl="2" indent="-358139" algn="l" rtl="0">
              <a:lnSpc>
                <a:spcPct val="100000"/>
              </a:lnSpc>
              <a:spcBef>
                <a:spcPts val="480"/>
              </a:spcBef>
              <a:spcAft>
                <a:spcPts val="0"/>
              </a:spcAft>
              <a:buClr>
                <a:schemeClr val="dk1"/>
              </a:buClr>
              <a:buSzPts val="2040"/>
              <a:buFont typeface="Arial"/>
              <a:buChar char="○"/>
              <a:defRPr sz="2400" b="0" i="0" u="none" strike="noStrike" cap="none">
                <a:solidFill>
                  <a:schemeClr val="lt1"/>
                </a:solidFill>
                <a:latin typeface="Arial"/>
                <a:ea typeface="Arial"/>
                <a:cs typeface="Arial"/>
                <a:sym typeface="Arial"/>
              </a:defRPr>
            </a:lvl3pPr>
            <a:lvl4pPr marL="1828800" marR="0" lvl="3" indent="-342900" algn="l" rtl="0">
              <a:lnSpc>
                <a:spcPct val="100000"/>
              </a:lnSpc>
              <a:spcBef>
                <a:spcPts val="400"/>
              </a:spcBef>
              <a:spcAft>
                <a:spcPts val="0"/>
              </a:spcAft>
              <a:buClr>
                <a:schemeClr val="dk1"/>
              </a:buClr>
              <a:buSzPts val="18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accent5"/>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accent6"/>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6"/>
              </a:buClr>
              <a:buSzPts val="16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14" name="Google Shape;14;p3"/>
          <p:cNvPicPr preferRelativeResize="0"/>
          <p:nvPr/>
        </p:nvPicPr>
        <p:blipFill rotWithShape="1">
          <a:blip r:embed="rId7">
            <a:alphaModFix/>
          </a:blip>
          <a:srcRect/>
          <a:stretch/>
        </p:blipFill>
        <p:spPr>
          <a:xfrm>
            <a:off x="6721476" y="6048377"/>
            <a:ext cx="2178050" cy="593725"/>
          </a:xfrm>
          <a:prstGeom prst="rect">
            <a:avLst/>
          </a:prstGeom>
          <a:noFill/>
          <a:ln>
            <a:noFill/>
          </a:ln>
        </p:spPr>
      </p:pic>
    </p:spTree>
    <p:extLst>
      <p:ext uri="{BB962C8B-B14F-4D97-AF65-F5344CB8AC3E}">
        <p14:creationId xmlns:p14="http://schemas.microsoft.com/office/powerpoint/2010/main" val="176891434"/>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marR="0" lvl="0" indent="-285750" algn="l" rtl="0">
        <a:lnSpc>
          <a:spcPct val="100000"/>
        </a:lnSpc>
        <a:spcBef>
          <a:spcPts val="0"/>
        </a:spcBef>
        <a:spcAft>
          <a:spcPts val="0"/>
        </a:spcAft>
        <a:buClr>
          <a:srgbClr val="000000"/>
        </a:buClr>
        <a:buFont typeface="Arial" panose="020B0604020202020204" pitchFamily="34" charset="0"/>
        <a:buChar char="•"/>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yflowerbsa.org/wp-content/uploads/Registration-Fees-with-Program-Detail-08.01.2022.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outing.org/awards/journey-to-excellence/unit/"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mayflowerbsa.org/resources/unit-management/internet-recharterin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mayflowerbsa.org/changing-my-scouting-functional-rol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mayflowerbsa.org/about/funding/popcor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scoutingevent.com/251-Webeloswoods202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32272336"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forms.gle/AZYGQTASkZyb865Z6"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g"/><Relationship Id="rId7"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53.jp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Google Shape;373;p56"/>
          <p:cNvSpPr txBox="1">
            <a:spLocks noGrp="1"/>
          </p:cNvSpPr>
          <p:nvPr>
            <p:ph type="title"/>
          </p:nvPr>
        </p:nvSpPr>
        <p:spPr>
          <a:prstGeom prst="rect">
            <a:avLst/>
          </a:prstGeom>
        </p:spPr>
        <p:txBody>
          <a:bodyPr spcFirstLastPara="1" wrap="square" lIns="34275" tIns="34275" rIns="34275" bIns="34275" anchor="ctr" anchorCtr="0">
            <a:noAutofit/>
          </a:bodyPr>
          <a:lstStyle/>
          <a:p>
            <a:pPr algn="ctr"/>
            <a:r>
              <a:rPr lang="en-US" sz="4000" b="1" dirty="0"/>
              <a:t>Headwaters District Roundtable</a:t>
            </a:r>
            <a:endParaRPr sz="4000" b="1" dirty="0"/>
          </a:p>
        </p:txBody>
      </p:sp>
      <p:sp>
        <p:nvSpPr>
          <p:cNvPr id="372" name="Google Shape;372;p56"/>
          <p:cNvSpPr txBox="1">
            <a:spLocks noGrp="1"/>
          </p:cNvSpPr>
          <p:nvPr>
            <p:ph type="subTitle" idx="1"/>
          </p:nvPr>
        </p:nvSpPr>
        <p:spPr>
          <a:prstGeom prst="rect">
            <a:avLst/>
          </a:prstGeom>
          <a:noFill/>
          <a:ln>
            <a:noFill/>
          </a:ln>
        </p:spPr>
        <p:txBody>
          <a:bodyPr spcFirstLastPara="1" wrap="square" lIns="68569" tIns="34275" rIns="68569" bIns="34275" anchor="t" anchorCtr="0">
            <a:noAutofit/>
          </a:bodyPr>
          <a:lstStyle/>
          <a:p>
            <a:pPr marL="0" indent="0" algn="ctr">
              <a:spcBef>
                <a:spcPts val="0"/>
              </a:spcBef>
              <a:buClr>
                <a:srgbClr val="888888"/>
              </a:buClr>
              <a:buSzPts val="3200"/>
            </a:pPr>
            <a:r>
              <a:rPr lang="en-US" dirty="0"/>
              <a:t>September 1st, 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g143bf31b12a_1_0"/>
          <p:cNvPicPr preferRelativeResize="0"/>
          <p:nvPr/>
        </p:nvPicPr>
        <p:blipFill>
          <a:blip r:embed="rId3">
            <a:alphaModFix/>
          </a:blip>
          <a:stretch>
            <a:fillRect/>
          </a:stretch>
        </p:blipFill>
        <p:spPr>
          <a:xfrm>
            <a:off x="692513" y="1017056"/>
            <a:ext cx="6735149" cy="4505550"/>
          </a:xfrm>
          <a:prstGeom prst="rect">
            <a:avLst/>
          </a:prstGeom>
          <a:noFill/>
          <a:ln>
            <a:noFill/>
          </a:ln>
        </p:spPr>
      </p:pic>
    </p:spTree>
    <p:extLst>
      <p:ext uri="{BB962C8B-B14F-4D97-AF65-F5344CB8AC3E}">
        <p14:creationId xmlns:p14="http://schemas.microsoft.com/office/powerpoint/2010/main" val="69649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5"/>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r>
              <a:rPr lang="en-US" dirty="0"/>
              <a:t>Unit Roster: Training</a:t>
            </a:r>
            <a:endParaRPr dirty="0"/>
          </a:p>
        </p:txBody>
      </p:sp>
      <p:sp>
        <p:nvSpPr>
          <p:cNvPr id="432" name="Google Shape;432;p65"/>
          <p:cNvSpPr txBox="1">
            <a:spLocks noGrp="1"/>
          </p:cNvSpPr>
          <p:nvPr>
            <p:ph type="body" idx="1"/>
          </p:nvPr>
        </p:nvSpPr>
        <p:spPr>
          <a:prstGeom prst="rect">
            <a:avLst/>
          </a:prstGeom>
          <a:noFill/>
          <a:ln>
            <a:noFill/>
          </a:ln>
        </p:spPr>
        <p:txBody>
          <a:bodyPr spcFirstLastPara="1" wrap="square" lIns="68569" tIns="34275" rIns="68569" bIns="34275" anchor="t" anchorCtr="0">
            <a:noAutofit/>
          </a:bodyPr>
          <a:lstStyle/>
          <a:p>
            <a:pPr>
              <a:spcBef>
                <a:spcPts val="0"/>
              </a:spcBef>
            </a:pPr>
            <a:r>
              <a:rPr lang="en-US"/>
              <a:t>All Unit leaders need to be have up to date YPT.</a:t>
            </a:r>
            <a:endParaRPr/>
          </a:p>
          <a:p>
            <a:pPr lvl="1">
              <a:spcBef>
                <a:spcPts val="0"/>
              </a:spcBef>
            </a:pPr>
            <a:r>
              <a:rPr lang="en-US"/>
              <a:t>YPT Valid should be valid through 1/31/2023</a:t>
            </a:r>
            <a:endParaRPr/>
          </a:p>
          <a:p>
            <a:pPr lvl="1">
              <a:spcBef>
                <a:spcPts val="0"/>
              </a:spcBef>
            </a:pPr>
            <a:r>
              <a:rPr lang="en-US"/>
              <a:t>It is very likely that most of your leaders will need to redo YPT.</a:t>
            </a:r>
            <a:endParaRPr/>
          </a:p>
          <a:p>
            <a:pPr lvl="2">
              <a:spcBef>
                <a:spcPts val="0"/>
              </a:spcBef>
            </a:pPr>
            <a:r>
              <a:rPr lang="en-US"/>
              <a:t>Please start now.</a:t>
            </a:r>
            <a:endParaRPr/>
          </a:p>
          <a:p>
            <a:pPr lvl="1">
              <a:spcBef>
                <a:spcPts val="0"/>
              </a:spcBef>
            </a:pPr>
            <a:r>
              <a:rPr lang="en-US"/>
              <a:t>Be proactive in encouraging leaders to remain up to date.</a:t>
            </a:r>
            <a:endParaRPr/>
          </a:p>
          <a:p>
            <a:pPr lvl="1">
              <a:spcBef>
                <a:spcPts val="0"/>
              </a:spcBef>
            </a:pPr>
            <a:r>
              <a:rPr lang="en-US"/>
              <a:t>Are YOU current? </a:t>
            </a:r>
            <a:endParaRPr/>
          </a:p>
          <a:p>
            <a:pPr lvl="2">
              <a:spcBef>
                <a:spcPts val="0"/>
              </a:spcBef>
            </a:pPr>
            <a:r>
              <a:rPr lang="en-US"/>
              <a:t>Do you know when you are expiring?</a:t>
            </a:r>
            <a:endParaRPr/>
          </a:p>
          <a:p>
            <a:pPr lvl="2">
              <a:spcBef>
                <a:spcPts val="0"/>
              </a:spcBef>
            </a:pPr>
            <a:r>
              <a:rPr lang="en-US"/>
              <a:t>Do you know how to pull the reports for your unit?</a:t>
            </a:r>
            <a:endParaRPr/>
          </a:p>
          <a:p>
            <a:pPr marL="0" indent="0">
              <a:spcBef>
                <a:spcPts val="0"/>
              </a:spcBef>
              <a:buNone/>
            </a:pPr>
            <a:endParaRPr/>
          </a:p>
          <a:p>
            <a:pPr marL="0" indent="0">
              <a:spcBef>
                <a:spcPts val="420"/>
              </a:spcBef>
              <a:buNone/>
            </a:pPr>
            <a:endParaRPr/>
          </a:p>
          <a:p>
            <a:pPr marL="257175" indent="0">
              <a:spcBef>
                <a:spcPts val="42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6"/>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r>
              <a:rPr lang="en-US" dirty="0"/>
              <a:t>Unit Roster: Training</a:t>
            </a:r>
            <a:endParaRPr dirty="0"/>
          </a:p>
        </p:txBody>
      </p:sp>
      <p:sp>
        <p:nvSpPr>
          <p:cNvPr id="438" name="Google Shape;438;p66"/>
          <p:cNvSpPr txBox="1">
            <a:spLocks noGrp="1"/>
          </p:cNvSpPr>
          <p:nvPr>
            <p:ph type="body" idx="1"/>
          </p:nvPr>
        </p:nvSpPr>
        <p:spPr>
          <a:prstGeom prst="rect">
            <a:avLst/>
          </a:prstGeom>
          <a:noFill/>
          <a:ln>
            <a:noFill/>
          </a:ln>
        </p:spPr>
        <p:txBody>
          <a:bodyPr spcFirstLastPara="1" wrap="square" lIns="68569" tIns="34275" rIns="68569" bIns="34275" anchor="t" anchorCtr="0">
            <a:noAutofit/>
          </a:bodyPr>
          <a:lstStyle/>
          <a:p>
            <a:pPr>
              <a:spcBef>
                <a:spcPts val="0"/>
              </a:spcBef>
            </a:pPr>
            <a:r>
              <a:rPr lang="en-US"/>
              <a:t>All Direct Contact leaders need to be have up to date Hazardous Weather Training.</a:t>
            </a:r>
            <a:endParaRPr/>
          </a:p>
          <a:p>
            <a:pPr lvl="1">
              <a:spcBef>
                <a:spcPts val="0"/>
              </a:spcBef>
            </a:pPr>
            <a:r>
              <a:rPr lang="en-US"/>
              <a:t>Direct Contact leaders are:</a:t>
            </a:r>
            <a:endParaRPr/>
          </a:p>
          <a:p>
            <a:pPr lvl="2">
              <a:spcBef>
                <a:spcPts val="0"/>
              </a:spcBef>
            </a:pPr>
            <a:r>
              <a:rPr lang="en-US"/>
              <a:t>Cub Scouts – Cubmaster, Assistant Cubmaster, Den Leader, Assistant Den Leader, Tiger Den Leader, Webelos Den Leader, Assistant Webelos Den Leader</a:t>
            </a:r>
            <a:endParaRPr/>
          </a:p>
          <a:p>
            <a:pPr lvl="2">
              <a:spcBef>
                <a:spcPts val="0"/>
              </a:spcBef>
            </a:pPr>
            <a:r>
              <a:rPr lang="en-US"/>
              <a:t>Scouts BSA – Scoutmaster, Assistant Scoutmaster</a:t>
            </a:r>
            <a:endParaRPr/>
          </a:p>
          <a:p>
            <a:pPr lvl="2">
              <a:spcBef>
                <a:spcPts val="0"/>
              </a:spcBef>
            </a:pPr>
            <a:r>
              <a:rPr lang="en-US"/>
              <a:t>Venturing – Advisor, Associate Advisor</a:t>
            </a:r>
            <a:endParaRPr/>
          </a:p>
          <a:p>
            <a:pPr lvl="2">
              <a:spcBef>
                <a:spcPts val="0"/>
              </a:spcBef>
            </a:pPr>
            <a:r>
              <a:rPr lang="en-US"/>
              <a:t>Sea Scouting – Skipper, Mate</a:t>
            </a:r>
            <a:endParaRPr/>
          </a:p>
          <a:p>
            <a:pPr lvl="2">
              <a:spcBef>
                <a:spcPts val="0"/>
              </a:spcBef>
            </a:pPr>
            <a:r>
              <a:rPr lang="en-US"/>
              <a:t>Exploring – Advisor, Associate Advisor</a:t>
            </a:r>
            <a:endParaRPr/>
          </a:p>
          <a:p>
            <a:pPr marL="0" indent="0">
              <a:spcBef>
                <a:spcPts val="420"/>
              </a:spcBef>
              <a:buNone/>
            </a:pPr>
            <a:endParaRPr/>
          </a:p>
          <a:p>
            <a:pPr marL="257175" indent="0">
              <a:spcBef>
                <a:spcPts val="42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7"/>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r>
              <a:rPr lang="en-US"/>
              <a:t>Fees</a:t>
            </a:r>
            <a:endParaRPr/>
          </a:p>
        </p:txBody>
      </p:sp>
      <p:graphicFrame>
        <p:nvGraphicFramePr>
          <p:cNvPr id="444" name="Google Shape;444;p67"/>
          <p:cNvGraphicFramePr/>
          <p:nvPr/>
        </p:nvGraphicFramePr>
        <p:xfrm>
          <a:off x="714375" y="1943100"/>
          <a:ext cx="7715252" cy="2179210"/>
        </p:xfrm>
        <a:graphic>
          <a:graphicData uri="http://schemas.openxmlformats.org/drawingml/2006/table">
            <a:tbl>
              <a:tblPr>
                <a:noFill/>
              </a:tblPr>
              <a:tblGrid>
                <a:gridCol w="1543050">
                  <a:extLst>
                    <a:ext uri="{9D8B030D-6E8A-4147-A177-3AD203B41FA5}">
                      <a16:colId xmlns:a16="http://schemas.microsoft.com/office/drawing/2014/main" val="20000"/>
                    </a:ext>
                  </a:extLst>
                </a:gridCol>
                <a:gridCol w="1265663">
                  <a:extLst>
                    <a:ext uri="{9D8B030D-6E8A-4147-A177-3AD203B41FA5}">
                      <a16:colId xmlns:a16="http://schemas.microsoft.com/office/drawing/2014/main" val="20001"/>
                    </a:ext>
                  </a:extLst>
                </a:gridCol>
                <a:gridCol w="1820438">
                  <a:extLst>
                    <a:ext uri="{9D8B030D-6E8A-4147-A177-3AD203B41FA5}">
                      <a16:colId xmlns:a16="http://schemas.microsoft.com/office/drawing/2014/main" val="20002"/>
                    </a:ext>
                  </a:extLst>
                </a:gridCol>
                <a:gridCol w="1891763">
                  <a:extLst>
                    <a:ext uri="{9D8B030D-6E8A-4147-A177-3AD203B41FA5}">
                      <a16:colId xmlns:a16="http://schemas.microsoft.com/office/drawing/2014/main" val="20003"/>
                    </a:ext>
                  </a:extLst>
                </a:gridCol>
                <a:gridCol w="1194338">
                  <a:extLst>
                    <a:ext uri="{9D8B030D-6E8A-4147-A177-3AD203B41FA5}">
                      <a16:colId xmlns:a16="http://schemas.microsoft.com/office/drawing/2014/main" val="20004"/>
                    </a:ext>
                  </a:extLst>
                </a:gridCol>
              </a:tblGrid>
              <a:tr h="754358">
                <a:tc>
                  <a:txBody>
                    <a:bodyPr/>
                    <a:lstStyle/>
                    <a:p>
                      <a:pPr marL="0" lvl="0" indent="0" algn="l" rtl="0">
                        <a:spcBef>
                          <a:spcPts val="0"/>
                        </a:spcBef>
                        <a:spcAft>
                          <a:spcPts val="0"/>
                        </a:spcAft>
                        <a:buNone/>
                      </a:pP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D9EEB"/>
                    </a:solidFill>
                  </a:tcPr>
                </a:tc>
                <a:tc>
                  <a:txBody>
                    <a:bodyPr/>
                    <a:lstStyle/>
                    <a:p>
                      <a:pPr marL="0" lvl="0" indent="0" algn="l" rtl="0">
                        <a:spcBef>
                          <a:spcPts val="0"/>
                        </a:spcBef>
                        <a:spcAft>
                          <a:spcPts val="0"/>
                        </a:spcAft>
                        <a:buNone/>
                      </a:pPr>
                      <a:r>
                        <a:rPr lang="en-US" sz="1400" b="1">
                          <a:solidFill>
                            <a:schemeClr val="lt1"/>
                          </a:solidFill>
                        </a:rPr>
                        <a:t>One time National Joining Fee</a:t>
                      </a:r>
                      <a:endParaRPr sz="1400" b="1">
                        <a:solidFill>
                          <a:schemeClr val="lt1"/>
                        </a:solidFill>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D9EEB"/>
                    </a:solidFill>
                  </a:tcPr>
                </a:tc>
                <a:tc>
                  <a:txBody>
                    <a:bodyPr/>
                    <a:lstStyle/>
                    <a:p>
                      <a:pPr marL="0" lvl="0" indent="0" algn="l" rtl="0">
                        <a:spcBef>
                          <a:spcPts val="0"/>
                        </a:spcBef>
                        <a:spcAft>
                          <a:spcPts val="0"/>
                        </a:spcAft>
                        <a:buNone/>
                      </a:pPr>
                      <a:r>
                        <a:rPr lang="en-US" sz="1400" b="1">
                          <a:solidFill>
                            <a:schemeClr val="lt1"/>
                          </a:solidFill>
                        </a:rPr>
                        <a:t>Annual National Membership Fee</a:t>
                      </a:r>
                      <a:endParaRPr sz="1400" b="1">
                        <a:solidFill>
                          <a:schemeClr val="lt1"/>
                        </a:solidFill>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D9EEB"/>
                    </a:solidFill>
                  </a:tcPr>
                </a:tc>
                <a:tc>
                  <a:txBody>
                    <a:bodyPr/>
                    <a:lstStyle/>
                    <a:p>
                      <a:pPr marL="0" lvl="0" indent="0" algn="l" rtl="0">
                        <a:spcBef>
                          <a:spcPts val="0"/>
                        </a:spcBef>
                        <a:spcAft>
                          <a:spcPts val="0"/>
                        </a:spcAft>
                        <a:buNone/>
                      </a:pPr>
                      <a:r>
                        <a:rPr lang="en-US" sz="1400" b="1">
                          <a:solidFill>
                            <a:schemeClr val="lt1"/>
                          </a:solidFill>
                        </a:rPr>
                        <a:t>Annual Mayflower Council Activity Fee</a:t>
                      </a:r>
                      <a:endParaRPr sz="1400" b="1">
                        <a:solidFill>
                          <a:schemeClr val="lt1"/>
                        </a:solidFill>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D9EEB"/>
                    </a:solidFill>
                  </a:tcPr>
                </a:tc>
                <a:tc>
                  <a:txBody>
                    <a:bodyPr/>
                    <a:lstStyle/>
                    <a:p>
                      <a:pPr marL="0" lvl="0" indent="0" algn="l" rtl="0">
                        <a:spcBef>
                          <a:spcPts val="0"/>
                        </a:spcBef>
                        <a:spcAft>
                          <a:spcPts val="0"/>
                        </a:spcAft>
                        <a:buNone/>
                      </a:pPr>
                      <a:r>
                        <a:rPr lang="en-US" sz="1400" b="1">
                          <a:solidFill>
                            <a:schemeClr val="lt1"/>
                          </a:solidFill>
                        </a:rPr>
                        <a:t>Total Fee for 2022</a:t>
                      </a:r>
                      <a:endParaRPr sz="1400" b="1">
                        <a:solidFill>
                          <a:schemeClr val="lt1"/>
                        </a:solidFill>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D9EEB"/>
                    </a:solidFill>
                  </a:tcPr>
                </a:tc>
                <a:extLst>
                  <a:ext uri="{0D108BD9-81ED-4DB2-BD59-A6C34878D82A}">
                    <a16:rowId xmlns:a16="http://schemas.microsoft.com/office/drawing/2014/main" val="10000"/>
                  </a:ext>
                </a:extLst>
              </a:tr>
              <a:tr h="342878">
                <a:tc>
                  <a:txBody>
                    <a:bodyPr/>
                    <a:lstStyle/>
                    <a:p>
                      <a:pPr marL="0" lvl="0" indent="0" algn="l" rtl="0">
                        <a:spcBef>
                          <a:spcPts val="0"/>
                        </a:spcBef>
                        <a:spcAft>
                          <a:spcPts val="0"/>
                        </a:spcAft>
                        <a:buNone/>
                      </a:pPr>
                      <a:r>
                        <a:rPr lang="en-US" sz="1400"/>
                        <a:t>New Youth</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400"/>
                        <a:t>$25</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400"/>
                        <a:t>$75</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400"/>
                        <a:t>$36</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400"/>
                        <a:t>$136</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42878">
                <a:tc>
                  <a:txBody>
                    <a:bodyPr/>
                    <a:lstStyle/>
                    <a:p>
                      <a:pPr marL="0" lvl="0" indent="0" algn="l" rtl="0">
                        <a:spcBef>
                          <a:spcPts val="0"/>
                        </a:spcBef>
                        <a:spcAft>
                          <a:spcPts val="0"/>
                        </a:spcAft>
                        <a:buNone/>
                      </a:pPr>
                      <a:r>
                        <a:rPr lang="en-US" sz="1400"/>
                        <a:t>Renewing Youth</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400">
                          <a:solidFill>
                            <a:schemeClr val="dk1"/>
                          </a:solidFill>
                        </a:rPr>
                        <a:t>$75</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400">
                          <a:solidFill>
                            <a:schemeClr val="dk1"/>
                          </a:solidFill>
                        </a:rPr>
                        <a:t>$36</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400"/>
                        <a:t>$111</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42878">
                <a:tc>
                  <a:txBody>
                    <a:bodyPr/>
                    <a:lstStyle/>
                    <a:p>
                      <a:pPr marL="0" lvl="0" indent="0" algn="l" rtl="0">
                        <a:spcBef>
                          <a:spcPts val="0"/>
                        </a:spcBef>
                        <a:spcAft>
                          <a:spcPts val="0"/>
                        </a:spcAft>
                        <a:buNone/>
                      </a:pPr>
                      <a:r>
                        <a:rPr lang="en-US" sz="1400"/>
                        <a:t>Rejoining Youth</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400">
                          <a:solidFill>
                            <a:schemeClr val="dk1"/>
                          </a:solidFill>
                        </a:rPr>
                        <a:t>$75</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400">
                          <a:solidFill>
                            <a:schemeClr val="dk1"/>
                          </a:solidFill>
                        </a:rPr>
                        <a:t>$36</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400"/>
                        <a:t>$111</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2878">
                <a:tc>
                  <a:txBody>
                    <a:bodyPr/>
                    <a:lstStyle/>
                    <a:p>
                      <a:pPr marL="0" lvl="0" indent="0" algn="l" rtl="0">
                        <a:spcBef>
                          <a:spcPts val="0"/>
                        </a:spcBef>
                        <a:spcAft>
                          <a:spcPts val="0"/>
                        </a:spcAft>
                        <a:buNone/>
                      </a:pPr>
                      <a:r>
                        <a:rPr lang="en-US" sz="1400"/>
                        <a:t>Adult Volunteer</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400"/>
                        <a:t>$45</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400"/>
                        <a:t>$45</a:t>
                      </a:r>
                      <a:endParaRPr sz="1400"/>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45" name="Google Shape;445;p67"/>
          <p:cNvSpPr txBox="1"/>
          <p:nvPr/>
        </p:nvSpPr>
        <p:spPr>
          <a:xfrm>
            <a:off x="809475" y="4114876"/>
            <a:ext cx="7715250" cy="1269556"/>
          </a:xfrm>
          <a:prstGeom prst="rect">
            <a:avLst/>
          </a:prstGeom>
          <a:noFill/>
          <a:ln>
            <a:noFill/>
          </a:ln>
        </p:spPr>
        <p:txBody>
          <a:bodyPr spcFirstLastPara="1" wrap="square" lIns="68569" tIns="68569" rIns="68569" bIns="68569" anchor="t" anchorCtr="0">
            <a:spAutoFit/>
          </a:bodyPr>
          <a:lstStyle/>
          <a:p>
            <a:r>
              <a:rPr lang="en-US" sz="1050" dirty="0"/>
              <a:t>Link to Mayflower 2022 fee document:</a:t>
            </a:r>
            <a:endParaRPr sz="1050" dirty="0"/>
          </a:p>
          <a:p>
            <a:r>
              <a:rPr lang="en-US" sz="1050" u="sng" dirty="0">
                <a:solidFill>
                  <a:srgbClr val="0563C1"/>
                </a:solidFill>
                <a:hlinkClick r:id="rId3">
                  <a:extLst>
                    <a:ext uri="{A12FA001-AC4F-418D-AE19-62706E023703}">
                      <ahyp:hlinkClr xmlns:ahyp="http://schemas.microsoft.com/office/drawing/2018/hyperlinkcolor" val="tx"/>
                    </a:ext>
                  </a:extLst>
                </a:hlinkClick>
              </a:rPr>
              <a:t>https://www.mayflowerbsa.org/wp-content/uploads/Registration-Fees-with-Program-Detail-08.01.2022.pdf</a:t>
            </a:r>
            <a:endParaRPr sz="1050" dirty="0">
              <a:solidFill>
                <a:srgbClr val="0563C1"/>
              </a:solidFill>
            </a:endParaRPr>
          </a:p>
          <a:p>
            <a:endParaRPr sz="1050" dirty="0"/>
          </a:p>
          <a:p>
            <a:r>
              <a:rPr lang="en-US" sz="1050" dirty="0"/>
              <a:t>Notes:</a:t>
            </a:r>
            <a:endParaRPr sz="1050" dirty="0"/>
          </a:p>
          <a:p>
            <a:r>
              <a:rPr lang="en-US" sz="1050" dirty="0"/>
              <a:t>Unit charter renewal fee: $75</a:t>
            </a:r>
            <a:endParaRPr sz="1050" dirty="0"/>
          </a:p>
          <a:p>
            <a:r>
              <a:rPr lang="en-US" sz="1050" dirty="0"/>
              <a:t>Per month fees for Aug/Sep/Oct/Nov/Dec 2022 – Youth: $9.25, Adult $3.75</a:t>
            </a:r>
            <a:endParaRPr sz="1050" dirty="0"/>
          </a:p>
          <a:p>
            <a:endParaRPr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8"/>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r>
              <a:rPr lang="en-US" dirty="0"/>
              <a:t>Journey to Excellence (JTE)</a:t>
            </a:r>
            <a:endParaRPr dirty="0"/>
          </a:p>
        </p:txBody>
      </p:sp>
      <p:sp>
        <p:nvSpPr>
          <p:cNvPr id="451" name="Google Shape;451;p68"/>
          <p:cNvSpPr txBox="1">
            <a:spLocks noGrp="1"/>
          </p:cNvSpPr>
          <p:nvPr>
            <p:ph type="body" idx="1"/>
          </p:nvPr>
        </p:nvSpPr>
        <p:spPr>
          <a:prstGeom prst="rect">
            <a:avLst/>
          </a:prstGeom>
          <a:noFill/>
          <a:ln>
            <a:noFill/>
          </a:ln>
        </p:spPr>
        <p:txBody>
          <a:bodyPr spcFirstLastPara="1" wrap="square" lIns="68569" tIns="34275" rIns="68569" bIns="34275" anchor="t" anchorCtr="0">
            <a:noAutofit/>
          </a:bodyPr>
          <a:lstStyle/>
          <a:p>
            <a:pPr marL="257175">
              <a:spcBef>
                <a:spcPts val="0"/>
              </a:spcBef>
              <a:buSzPts val="3200"/>
            </a:pPr>
            <a:r>
              <a:rPr lang="en-US"/>
              <a:t>This is a tool for the unit to use to gauge your program.</a:t>
            </a:r>
            <a:endParaRPr/>
          </a:p>
          <a:p>
            <a:pPr marL="557213" lvl="1" indent="-214313">
              <a:spcBef>
                <a:spcPts val="420"/>
              </a:spcBef>
              <a:buSzPts val="2800"/>
            </a:pPr>
            <a:r>
              <a:rPr lang="en-US"/>
              <a:t>You will have a better program for the youth by focusing on continuous unit improvement</a:t>
            </a:r>
            <a:endParaRPr/>
          </a:p>
          <a:p>
            <a:pPr marL="557213" lvl="1" indent="-214313">
              <a:spcBef>
                <a:spcPts val="420"/>
              </a:spcBef>
              <a:buSzPts val="2800"/>
            </a:pPr>
            <a:r>
              <a:rPr lang="en-US"/>
              <a:t>It is not used by the district and council to rank units</a:t>
            </a:r>
            <a:endParaRPr/>
          </a:p>
          <a:p>
            <a:pPr marL="257175">
              <a:spcBef>
                <a:spcPts val="480"/>
              </a:spcBef>
              <a:buSzPts val="3200"/>
            </a:pPr>
            <a:r>
              <a:rPr lang="en-US"/>
              <a:t>Be honest with answers</a:t>
            </a:r>
            <a:endParaRPr/>
          </a:p>
          <a:p>
            <a:pPr marL="257175">
              <a:spcBef>
                <a:spcPts val="480"/>
              </a:spcBef>
              <a:buSzPts val="3200"/>
            </a:pPr>
            <a:r>
              <a:rPr lang="en-US"/>
              <a:t>Update regularly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9"/>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r>
              <a:rPr lang="en-US" dirty="0"/>
              <a:t>Journey to Excellence (JTE)</a:t>
            </a:r>
            <a:endParaRPr dirty="0"/>
          </a:p>
        </p:txBody>
      </p:sp>
      <p:sp>
        <p:nvSpPr>
          <p:cNvPr id="457" name="Google Shape;457;p69"/>
          <p:cNvSpPr txBox="1">
            <a:spLocks noGrp="1"/>
          </p:cNvSpPr>
          <p:nvPr>
            <p:ph type="body" idx="1"/>
          </p:nvPr>
        </p:nvSpPr>
        <p:spPr>
          <a:prstGeom prst="rect">
            <a:avLst/>
          </a:prstGeom>
          <a:noFill/>
          <a:ln>
            <a:noFill/>
          </a:ln>
        </p:spPr>
        <p:txBody>
          <a:bodyPr spcFirstLastPara="1" wrap="square" lIns="68569" tIns="34275" rIns="68569" bIns="34275" anchor="t" anchorCtr="0">
            <a:noAutofit/>
          </a:bodyPr>
          <a:lstStyle/>
          <a:p>
            <a:pPr marL="257175">
              <a:spcBef>
                <a:spcPts val="0"/>
              </a:spcBef>
              <a:buSzPts val="3200"/>
            </a:pPr>
            <a:r>
              <a:rPr lang="en-US"/>
              <a:t>Forms have been updated for 2022</a:t>
            </a:r>
            <a:endParaRPr/>
          </a:p>
          <a:p>
            <a:pPr marL="557213" lvl="1" indent="-214313">
              <a:spcBef>
                <a:spcPts val="420"/>
              </a:spcBef>
              <a:buClr>
                <a:srgbClr val="0563C1"/>
              </a:buClr>
              <a:buSzPts val="2800"/>
            </a:pPr>
            <a:r>
              <a:rPr lang="en-US" i="1" u="sng">
                <a:solidFill>
                  <a:srgbClr val="0563C1"/>
                </a:solidFill>
                <a:hlinkClick r:id="rId3">
                  <a:extLst>
                    <a:ext uri="{A12FA001-AC4F-418D-AE19-62706E023703}">
                      <ahyp:hlinkClr xmlns:ahyp="http://schemas.microsoft.com/office/drawing/2018/hyperlinkcolor" val="tx"/>
                    </a:ext>
                  </a:extLst>
                </a:hlinkClick>
              </a:rPr>
              <a:t>https://www.scouting.org/awards/journey-to-excellence/unit/</a:t>
            </a:r>
            <a:endParaRPr i="1">
              <a:solidFill>
                <a:srgbClr val="0563C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0"/>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r>
              <a:rPr lang="en-US" dirty="0"/>
              <a:t>What can you do now?</a:t>
            </a:r>
            <a:endParaRPr dirty="0"/>
          </a:p>
        </p:txBody>
      </p:sp>
      <p:sp>
        <p:nvSpPr>
          <p:cNvPr id="463" name="Google Shape;463;p70"/>
          <p:cNvSpPr txBox="1">
            <a:spLocks noGrp="1"/>
          </p:cNvSpPr>
          <p:nvPr>
            <p:ph type="body" idx="1"/>
          </p:nvPr>
        </p:nvSpPr>
        <p:spPr>
          <a:prstGeom prst="rect">
            <a:avLst/>
          </a:prstGeom>
          <a:noFill/>
          <a:ln>
            <a:noFill/>
          </a:ln>
        </p:spPr>
        <p:txBody>
          <a:bodyPr spcFirstLastPara="1" wrap="square" lIns="68569" tIns="34275" rIns="68569" bIns="34275" anchor="t" anchorCtr="0">
            <a:noAutofit/>
          </a:bodyPr>
          <a:lstStyle/>
          <a:p>
            <a:pPr>
              <a:spcBef>
                <a:spcPts val="0"/>
              </a:spcBef>
            </a:pPr>
            <a:r>
              <a:rPr lang="en-US"/>
              <a:t>Start figuring out who is coming back</a:t>
            </a:r>
            <a:endParaRPr/>
          </a:p>
          <a:p>
            <a:pPr>
              <a:spcBef>
                <a:spcPts val="0"/>
              </a:spcBef>
            </a:pPr>
            <a:r>
              <a:rPr lang="en-US"/>
              <a:t>Start looking at JTE</a:t>
            </a:r>
            <a:endParaRPr/>
          </a:p>
          <a:p>
            <a:pPr>
              <a:spcBef>
                <a:spcPts val="0"/>
              </a:spcBef>
            </a:pPr>
            <a:r>
              <a:rPr lang="en-US"/>
              <a:t>Check training records and encourage leaders to complete training</a:t>
            </a:r>
            <a:endParaRPr/>
          </a:p>
          <a:p>
            <a:pPr>
              <a:spcBef>
                <a:spcPts val="0"/>
              </a:spcBef>
            </a:pPr>
            <a:r>
              <a:rPr lang="en-US"/>
              <a:t>Ensure that the leader who is heading up the rechartering effort is a Key 3 delegate</a:t>
            </a:r>
            <a:endParaRPr/>
          </a:p>
          <a:p>
            <a:pPr marL="0" indent="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1"/>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r>
              <a:rPr lang="en-US" sz="3600" dirty="0"/>
              <a:t>Unit rechartering resources</a:t>
            </a:r>
            <a:endParaRPr sz="3600" dirty="0"/>
          </a:p>
        </p:txBody>
      </p:sp>
      <p:sp>
        <p:nvSpPr>
          <p:cNvPr id="469" name="Google Shape;469;p71"/>
          <p:cNvSpPr txBox="1">
            <a:spLocks noGrp="1"/>
          </p:cNvSpPr>
          <p:nvPr>
            <p:ph type="body" idx="1"/>
          </p:nvPr>
        </p:nvSpPr>
        <p:spPr>
          <a:prstGeom prst="rect">
            <a:avLst/>
          </a:prstGeom>
          <a:noFill/>
          <a:ln>
            <a:noFill/>
          </a:ln>
        </p:spPr>
        <p:txBody>
          <a:bodyPr spcFirstLastPara="1" wrap="square" lIns="68569" tIns="34275" rIns="68569" bIns="34275" anchor="t" anchorCtr="0">
            <a:noAutofit/>
          </a:bodyPr>
          <a:lstStyle/>
          <a:p>
            <a:pPr>
              <a:spcBef>
                <a:spcPts val="0"/>
              </a:spcBef>
            </a:pPr>
            <a:r>
              <a:rPr lang="en-US"/>
              <a:t>Mayflower.org</a:t>
            </a:r>
            <a:endParaRPr/>
          </a:p>
          <a:p>
            <a:pPr lvl="1" indent="-238125">
              <a:spcBef>
                <a:spcPts val="0"/>
              </a:spcBef>
              <a:buClr>
                <a:srgbClr val="0563C1"/>
              </a:buClr>
              <a:buSzPts val="1400"/>
            </a:pPr>
            <a:r>
              <a:rPr lang="en-US" sz="1800" u="sng">
                <a:solidFill>
                  <a:srgbClr val="0563C1"/>
                </a:solidFill>
                <a:hlinkClick r:id="rId3">
                  <a:extLst>
                    <a:ext uri="{A12FA001-AC4F-418D-AE19-62706E023703}">
                      <ahyp:hlinkClr xmlns:ahyp="http://schemas.microsoft.com/office/drawing/2018/hyperlinkcolor" val="tx"/>
                    </a:ext>
                  </a:extLst>
                </a:hlinkClick>
              </a:rPr>
              <a:t>https://www.mayflowerbsa.org/resources/unit-management/internet-rechartering/</a:t>
            </a:r>
            <a:endParaRPr sz="1800">
              <a:solidFill>
                <a:srgbClr val="0563C1"/>
              </a:solidFill>
            </a:endParaRPr>
          </a:p>
          <a:p>
            <a:pPr>
              <a:spcBef>
                <a:spcPts val="0"/>
              </a:spcBef>
            </a:pPr>
            <a:r>
              <a:rPr lang="en-US"/>
              <a:t>Key 3 Delegate</a:t>
            </a:r>
            <a:endParaRPr/>
          </a:p>
          <a:p>
            <a:pPr lvl="1" indent="-319088">
              <a:spcBef>
                <a:spcPts val="0"/>
              </a:spcBef>
              <a:buClr>
                <a:srgbClr val="0563C1"/>
              </a:buClr>
              <a:buSzPts val="3100"/>
            </a:pPr>
            <a:r>
              <a:rPr lang="en-US" sz="1800" u="sng">
                <a:solidFill>
                  <a:srgbClr val="0563C1"/>
                </a:solidFill>
                <a:hlinkClick r:id="rId4">
                  <a:extLst>
                    <a:ext uri="{A12FA001-AC4F-418D-AE19-62706E023703}">
                      <ahyp:hlinkClr xmlns:ahyp="http://schemas.microsoft.com/office/drawing/2018/hyperlinkcolor" val="tx"/>
                    </a:ext>
                  </a:extLst>
                </a:hlinkClick>
              </a:rPr>
              <a:t>https://www.mayflowerbsa.org/changing-my-scouting-functional-roles/</a:t>
            </a:r>
            <a:endParaRPr i="1">
              <a:solidFill>
                <a:srgbClr val="0563C1"/>
              </a:solidFill>
            </a:endParaRPr>
          </a:p>
          <a:p>
            <a:pPr marL="0" indent="0">
              <a:spcBef>
                <a:spcPts val="0"/>
              </a:spcBef>
              <a:buNone/>
            </a:pPr>
            <a:endParaRPr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g148e359cbaa_0_0"/>
          <p:cNvSpPr txBox="1"/>
          <p:nvPr/>
        </p:nvSpPr>
        <p:spPr>
          <a:xfrm>
            <a:off x="2715925" y="1207520"/>
            <a:ext cx="5407200" cy="900216"/>
          </a:xfrm>
          <a:prstGeom prst="rect">
            <a:avLst/>
          </a:prstGeom>
          <a:noFill/>
          <a:ln>
            <a:noFill/>
          </a:ln>
        </p:spPr>
        <p:txBody>
          <a:bodyPr spcFirstLastPara="1" wrap="square" lIns="68569" tIns="34275" rIns="68569" bIns="34275" anchor="t" anchorCtr="0">
            <a:spAutoFit/>
          </a:bodyPr>
          <a:lstStyle/>
          <a:p>
            <a:pPr algn="ctr">
              <a:buSzPts val="3600"/>
            </a:pPr>
            <a:r>
              <a:rPr lang="en-US" sz="2700" b="1">
                <a:solidFill>
                  <a:srgbClr val="FF0000"/>
                </a:solidFill>
                <a:latin typeface="Trebuchet MS"/>
                <a:ea typeface="Trebuchet MS"/>
                <a:cs typeface="Trebuchet MS"/>
                <a:sym typeface="Trebuchet MS"/>
              </a:rPr>
              <a:t>5 Tips for Join Scouting Day Success!</a:t>
            </a:r>
            <a:endParaRPr sz="1050" b="1">
              <a:solidFill>
                <a:srgbClr val="FF0000"/>
              </a:solidFill>
            </a:endParaRPr>
          </a:p>
        </p:txBody>
      </p:sp>
      <p:sp>
        <p:nvSpPr>
          <p:cNvPr id="26" name="Google Shape;26;g148e359cbaa_0_0"/>
          <p:cNvSpPr txBox="1"/>
          <p:nvPr/>
        </p:nvSpPr>
        <p:spPr>
          <a:xfrm>
            <a:off x="455194" y="2580038"/>
            <a:ext cx="7871850" cy="3005416"/>
          </a:xfrm>
          <a:prstGeom prst="rect">
            <a:avLst/>
          </a:prstGeom>
          <a:noFill/>
          <a:ln>
            <a:noFill/>
          </a:ln>
        </p:spPr>
        <p:txBody>
          <a:bodyPr spcFirstLastPara="1" wrap="square" lIns="68569" tIns="68569" rIns="68569" bIns="68569" anchor="t" anchorCtr="0">
            <a:spAutoFit/>
          </a:bodyPr>
          <a:lstStyle/>
          <a:p>
            <a:pPr marL="342900" indent="-266700">
              <a:lnSpc>
                <a:spcPct val="115000"/>
              </a:lnSpc>
              <a:buClr>
                <a:schemeClr val="dk1"/>
              </a:buClr>
              <a:buSzPts val="2000"/>
              <a:buFont typeface="Helvetica Neue"/>
              <a:buChar char="●"/>
            </a:pPr>
            <a:r>
              <a:rPr lang="en-US" sz="1350">
                <a:solidFill>
                  <a:schemeClr val="dk1"/>
                </a:solidFill>
                <a:latin typeface="Helvetica Neue"/>
                <a:ea typeface="Helvetica Neue"/>
                <a:cs typeface="Helvetica Neue"/>
                <a:sym typeface="Helvetica Neue"/>
              </a:rPr>
              <a:t>M</a:t>
            </a:r>
            <a:r>
              <a:rPr lang="en-US" sz="1200">
                <a:solidFill>
                  <a:schemeClr val="dk1"/>
                </a:solidFill>
                <a:latin typeface="Helvetica Neue"/>
                <a:ea typeface="Helvetica Neue"/>
                <a:cs typeface="Helvetica Neue"/>
                <a:sym typeface="Helvetica Neue"/>
              </a:rPr>
              <a:t>a</a:t>
            </a:r>
            <a:r>
              <a:rPr lang="en-US" sz="1350">
                <a:solidFill>
                  <a:schemeClr val="dk1"/>
                </a:solidFill>
                <a:latin typeface="Helvetica Neue"/>
                <a:ea typeface="Helvetica Neue"/>
                <a:cs typeface="Helvetica Neue"/>
                <a:sym typeface="Helvetica Neue"/>
              </a:rPr>
              <a:t>ke sure your lawn signs are in HIGH VISIBILITY PLACES: by Schools, Shopping Centers, public library, your local polling places, and places where moms and families go!</a:t>
            </a:r>
            <a:endParaRPr sz="1350">
              <a:solidFill>
                <a:schemeClr val="dk1"/>
              </a:solidFill>
              <a:latin typeface="Helvetica Neue"/>
              <a:ea typeface="Helvetica Neue"/>
              <a:cs typeface="Helvetica Neue"/>
              <a:sym typeface="Helvetica Neue"/>
            </a:endParaRPr>
          </a:p>
          <a:p>
            <a:pPr marL="342900">
              <a:lnSpc>
                <a:spcPct val="115000"/>
              </a:lnSpc>
              <a:buSzPts val="1800"/>
            </a:pPr>
            <a:endParaRPr sz="1350">
              <a:solidFill>
                <a:schemeClr val="dk1"/>
              </a:solidFill>
              <a:latin typeface="Helvetica Neue"/>
              <a:ea typeface="Helvetica Neue"/>
              <a:cs typeface="Helvetica Neue"/>
              <a:sym typeface="Helvetica Neue"/>
            </a:endParaRPr>
          </a:p>
          <a:p>
            <a:pPr marL="342900" indent="-257175">
              <a:lnSpc>
                <a:spcPct val="115000"/>
              </a:lnSpc>
              <a:buClr>
                <a:schemeClr val="dk1"/>
              </a:buClr>
              <a:buSzPts val="1800"/>
              <a:buFont typeface="Helvetica Neue"/>
              <a:buChar char="●"/>
            </a:pPr>
            <a:r>
              <a:rPr lang="en-US" sz="1350">
                <a:solidFill>
                  <a:schemeClr val="dk1"/>
                </a:solidFill>
                <a:latin typeface="Helvetica Neue"/>
                <a:ea typeface="Helvetica Neue"/>
                <a:cs typeface="Helvetica Neue"/>
                <a:sym typeface="Helvetica Neue"/>
              </a:rPr>
              <a:t>Go into Invitation Manager and check for any active leads (and CLOSED LEADS) and invite them to your Join Scouting Day event</a:t>
            </a:r>
            <a:endParaRPr sz="1350">
              <a:solidFill>
                <a:schemeClr val="dk1"/>
              </a:solidFill>
              <a:latin typeface="Helvetica Neue"/>
              <a:ea typeface="Helvetica Neue"/>
              <a:cs typeface="Helvetica Neue"/>
              <a:sym typeface="Helvetica Neue"/>
            </a:endParaRPr>
          </a:p>
          <a:p>
            <a:pPr marL="342900">
              <a:lnSpc>
                <a:spcPct val="115000"/>
              </a:lnSpc>
              <a:buSzPts val="1800"/>
            </a:pPr>
            <a:endParaRPr sz="1350">
              <a:solidFill>
                <a:schemeClr val="dk1"/>
              </a:solidFill>
              <a:latin typeface="Helvetica Neue"/>
              <a:ea typeface="Helvetica Neue"/>
              <a:cs typeface="Helvetica Neue"/>
              <a:sym typeface="Helvetica Neue"/>
            </a:endParaRPr>
          </a:p>
          <a:p>
            <a:pPr marL="342900" indent="-257175">
              <a:lnSpc>
                <a:spcPct val="115000"/>
              </a:lnSpc>
              <a:buClr>
                <a:schemeClr val="dk1"/>
              </a:buClr>
              <a:buSzPts val="1800"/>
              <a:buFont typeface="Helvetica Neue"/>
              <a:buChar char="●"/>
            </a:pPr>
            <a:r>
              <a:rPr lang="en-US" sz="1350">
                <a:solidFill>
                  <a:schemeClr val="dk1"/>
                </a:solidFill>
                <a:latin typeface="Helvetica Neue"/>
                <a:ea typeface="Helvetica Neue"/>
                <a:cs typeface="Helvetica Neue"/>
                <a:sym typeface="Helvetica Neue"/>
              </a:rPr>
              <a:t>Have your current Cub Scouts invite a buddy (use the Buddy Cards provided)</a:t>
            </a:r>
            <a:endParaRPr sz="1350">
              <a:solidFill>
                <a:schemeClr val="dk1"/>
              </a:solidFill>
              <a:latin typeface="Helvetica Neue"/>
              <a:ea typeface="Helvetica Neue"/>
              <a:cs typeface="Helvetica Neue"/>
              <a:sym typeface="Helvetica Neue"/>
            </a:endParaRPr>
          </a:p>
          <a:p>
            <a:pPr marL="342900">
              <a:lnSpc>
                <a:spcPct val="115000"/>
              </a:lnSpc>
              <a:buSzPts val="1800"/>
            </a:pPr>
            <a:endParaRPr sz="1350">
              <a:solidFill>
                <a:schemeClr val="dk1"/>
              </a:solidFill>
              <a:latin typeface="Helvetica Neue"/>
              <a:ea typeface="Helvetica Neue"/>
              <a:cs typeface="Helvetica Neue"/>
              <a:sym typeface="Helvetica Neue"/>
            </a:endParaRPr>
          </a:p>
          <a:p>
            <a:pPr marL="342900" indent="-257175">
              <a:lnSpc>
                <a:spcPct val="115000"/>
              </a:lnSpc>
              <a:buClr>
                <a:schemeClr val="dk1"/>
              </a:buClr>
              <a:buSzPts val="1800"/>
              <a:buFont typeface="Helvetica Neue"/>
              <a:buChar char="●"/>
            </a:pPr>
            <a:r>
              <a:rPr lang="en-US" sz="1350">
                <a:solidFill>
                  <a:schemeClr val="dk1"/>
                </a:solidFill>
                <a:latin typeface="Helvetica Neue"/>
                <a:ea typeface="Helvetica Neue"/>
                <a:cs typeface="Helvetica Neue"/>
                <a:sym typeface="Helvetica Neue"/>
              </a:rPr>
              <a:t>Post your Join Scouting Day event(s) on your Facebook page (personal and unit) and share in your community pages</a:t>
            </a:r>
            <a:endParaRPr sz="1350">
              <a:solidFill>
                <a:schemeClr val="dk1"/>
              </a:solidFill>
              <a:latin typeface="Helvetica Neue"/>
              <a:ea typeface="Helvetica Neue"/>
              <a:cs typeface="Helvetica Neue"/>
              <a:sym typeface="Helvetica Neue"/>
            </a:endParaRPr>
          </a:p>
          <a:p>
            <a:pPr marL="342900">
              <a:lnSpc>
                <a:spcPct val="115000"/>
              </a:lnSpc>
              <a:buSzPts val="1800"/>
            </a:pPr>
            <a:r>
              <a:rPr lang="en-US" sz="1350">
                <a:solidFill>
                  <a:schemeClr val="dk1"/>
                </a:solidFill>
                <a:latin typeface="Helvetica Neue"/>
                <a:ea typeface="Helvetica Neue"/>
                <a:cs typeface="Helvetica Neue"/>
                <a:sym typeface="Helvetica Neue"/>
              </a:rPr>
              <a:t> </a:t>
            </a:r>
            <a:endParaRPr sz="1350">
              <a:solidFill>
                <a:schemeClr val="dk1"/>
              </a:solidFill>
              <a:latin typeface="Helvetica Neue"/>
              <a:ea typeface="Helvetica Neue"/>
              <a:cs typeface="Helvetica Neue"/>
              <a:sym typeface="Helvetica Neue"/>
            </a:endParaRPr>
          </a:p>
          <a:p>
            <a:pPr marL="342900" indent="-257175">
              <a:lnSpc>
                <a:spcPct val="115000"/>
              </a:lnSpc>
              <a:buClr>
                <a:schemeClr val="dk1"/>
              </a:buClr>
              <a:buSzPts val="1800"/>
              <a:buFont typeface="Helvetica Neue"/>
              <a:buChar char="●"/>
            </a:pPr>
            <a:r>
              <a:rPr lang="en-US" sz="1350">
                <a:solidFill>
                  <a:schemeClr val="dk1"/>
                </a:solidFill>
                <a:latin typeface="Helvetica Neue"/>
                <a:ea typeface="Helvetica Neue"/>
                <a:cs typeface="Helvetica Neue"/>
                <a:sym typeface="Helvetica Neue"/>
              </a:rPr>
              <a:t>Plan a 2nd event: Back to School Night, etc.</a:t>
            </a:r>
            <a:endParaRPr sz="1350">
              <a:solidFill>
                <a:schemeClr val="dk1"/>
              </a:solidFill>
              <a:latin typeface="Helvetica Neue"/>
              <a:ea typeface="Helvetica Neue"/>
              <a:cs typeface="Helvetica Neue"/>
              <a:sym typeface="Helvetica Neue"/>
            </a:endParaRPr>
          </a:p>
        </p:txBody>
      </p:sp>
      <p:pic>
        <p:nvPicPr>
          <p:cNvPr id="27" name="Google Shape;27;g148e359cbaa_0_0"/>
          <p:cNvPicPr preferRelativeResize="0"/>
          <p:nvPr/>
        </p:nvPicPr>
        <p:blipFill rotWithShape="1">
          <a:blip r:embed="rId3">
            <a:alphaModFix/>
          </a:blip>
          <a:srcRect/>
          <a:stretch/>
        </p:blipFill>
        <p:spPr>
          <a:xfrm>
            <a:off x="114300" y="971551"/>
            <a:ext cx="2016619" cy="1623374"/>
          </a:xfrm>
          <a:prstGeom prst="rect">
            <a:avLst/>
          </a:prstGeom>
          <a:noFill/>
          <a:ln>
            <a:noFill/>
          </a:ln>
        </p:spPr>
      </p:pic>
    </p:spTree>
    <p:extLst>
      <p:ext uri="{BB962C8B-B14F-4D97-AF65-F5344CB8AC3E}">
        <p14:creationId xmlns:p14="http://schemas.microsoft.com/office/powerpoint/2010/main" val="191586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pic>
        <p:nvPicPr>
          <p:cNvPr id="32" name="Google Shape;32;g148e359d50f_0_0"/>
          <p:cNvPicPr preferRelativeResize="0"/>
          <p:nvPr/>
        </p:nvPicPr>
        <p:blipFill rotWithShape="1">
          <a:blip r:embed="rId3">
            <a:alphaModFix/>
          </a:blip>
          <a:srcRect/>
          <a:stretch/>
        </p:blipFill>
        <p:spPr>
          <a:xfrm>
            <a:off x="-80363" y="1709906"/>
            <a:ext cx="2417288" cy="2417288"/>
          </a:xfrm>
          <a:prstGeom prst="rect">
            <a:avLst/>
          </a:prstGeom>
          <a:noFill/>
          <a:ln>
            <a:noFill/>
          </a:ln>
        </p:spPr>
      </p:pic>
      <p:sp>
        <p:nvSpPr>
          <p:cNvPr id="33" name="Google Shape;33;g148e359d50f_0_0"/>
          <p:cNvSpPr/>
          <p:nvPr/>
        </p:nvSpPr>
        <p:spPr>
          <a:xfrm>
            <a:off x="362531" y="3780206"/>
            <a:ext cx="6690375" cy="155205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34" name="Google Shape;34;g148e359d50f_0_0"/>
          <p:cNvSpPr txBox="1"/>
          <p:nvPr/>
        </p:nvSpPr>
        <p:spPr>
          <a:xfrm>
            <a:off x="622838" y="1147238"/>
            <a:ext cx="7333425" cy="900216"/>
          </a:xfrm>
          <a:prstGeom prst="rect">
            <a:avLst/>
          </a:prstGeom>
          <a:noFill/>
          <a:ln>
            <a:noFill/>
          </a:ln>
        </p:spPr>
        <p:txBody>
          <a:bodyPr spcFirstLastPara="1" wrap="square" lIns="68569" tIns="34275" rIns="68569" bIns="34275" anchor="t" anchorCtr="0">
            <a:spAutoFit/>
          </a:bodyPr>
          <a:lstStyle/>
          <a:p>
            <a:pPr algn="ctr">
              <a:buSzPts val="3600"/>
            </a:pPr>
            <a:r>
              <a:rPr lang="en-US" sz="2700" b="1">
                <a:solidFill>
                  <a:srgbClr val="FF0000"/>
                </a:solidFill>
                <a:latin typeface="Trebuchet MS"/>
                <a:ea typeface="Trebuchet MS"/>
                <a:cs typeface="Trebuchet MS"/>
                <a:sym typeface="Trebuchet MS"/>
              </a:rPr>
              <a:t>Fall Recruitment Opportunities for Scouts BSA, Venturing Crews &amp; Sea Scouts</a:t>
            </a:r>
            <a:endParaRPr sz="1050" b="1">
              <a:solidFill>
                <a:srgbClr val="FF0000"/>
              </a:solidFill>
            </a:endParaRPr>
          </a:p>
        </p:txBody>
      </p:sp>
      <p:sp>
        <p:nvSpPr>
          <p:cNvPr id="35" name="Google Shape;35;g148e359d50f_0_0"/>
          <p:cNvSpPr txBox="1"/>
          <p:nvPr/>
        </p:nvSpPr>
        <p:spPr>
          <a:xfrm>
            <a:off x="2051250" y="2183325"/>
            <a:ext cx="5231925" cy="1726028"/>
          </a:xfrm>
          <a:prstGeom prst="rect">
            <a:avLst/>
          </a:prstGeom>
          <a:noFill/>
          <a:ln>
            <a:noFill/>
          </a:ln>
        </p:spPr>
        <p:txBody>
          <a:bodyPr spcFirstLastPara="1" wrap="square" lIns="68569" tIns="68569" rIns="68569" bIns="68569" anchor="t" anchorCtr="0">
            <a:spAutoFit/>
          </a:bodyPr>
          <a:lstStyle/>
          <a:p>
            <a:pPr>
              <a:buSzPts val="1350"/>
            </a:pPr>
            <a:r>
              <a:rPr lang="en-US" sz="1013">
                <a:solidFill>
                  <a:srgbClr val="1D1C1D"/>
                </a:solidFill>
                <a:highlight>
                  <a:srgbClr val="F8F8F8"/>
                </a:highlight>
              </a:rPr>
              <a:t>The Mayflower Council’s Slices for Scouting Program encourages our Scouts BSA Troops to have a pizza party where friends of current Scouts and students in 5th or 6th grade can attend and learn about their local Troop and the Scouting Program overall.</a:t>
            </a:r>
            <a:endParaRPr sz="1013">
              <a:solidFill>
                <a:srgbClr val="1D1C1D"/>
              </a:solidFill>
              <a:highlight>
                <a:srgbClr val="F8F8F8"/>
              </a:highlight>
            </a:endParaRPr>
          </a:p>
          <a:p>
            <a:pPr>
              <a:buClr>
                <a:schemeClr val="dk1"/>
              </a:buClr>
              <a:buSzPts val="1100"/>
            </a:pPr>
            <a:endParaRPr sz="1013">
              <a:solidFill>
                <a:srgbClr val="1D1C1D"/>
              </a:solidFill>
              <a:highlight>
                <a:srgbClr val="F8F8F8"/>
              </a:highlight>
            </a:endParaRPr>
          </a:p>
          <a:p>
            <a:pPr>
              <a:buSzPts val="1350"/>
            </a:pPr>
            <a:r>
              <a:rPr lang="en-US" sz="1013">
                <a:solidFill>
                  <a:srgbClr val="1D1C1D"/>
                </a:solidFill>
                <a:highlight>
                  <a:srgbClr val="F8F8F8"/>
                </a:highlight>
              </a:rPr>
              <a:t>Scouts BSA Troops can sign up for this program which includes FREE PIZZA for their Pizza Party before September 17th</a:t>
            </a:r>
            <a:endParaRPr sz="1013">
              <a:solidFill>
                <a:srgbClr val="1D1C1D"/>
              </a:solidFill>
              <a:highlight>
                <a:srgbClr val="F8F8F8"/>
              </a:highlight>
            </a:endParaRPr>
          </a:p>
          <a:p>
            <a:pPr>
              <a:buSzPts val="1350"/>
            </a:pPr>
            <a:endParaRPr sz="1013">
              <a:solidFill>
                <a:srgbClr val="1D1C1D"/>
              </a:solidFill>
              <a:highlight>
                <a:srgbClr val="F8F8F8"/>
              </a:highlight>
            </a:endParaRPr>
          </a:p>
          <a:p>
            <a:pPr>
              <a:buClr>
                <a:schemeClr val="dk1"/>
              </a:buClr>
              <a:buSzPts val="1100"/>
            </a:pPr>
            <a:r>
              <a:rPr lang="en-US" sz="1013">
                <a:solidFill>
                  <a:srgbClr val="1D1C1D"/>
                </a:solidFill>
                <a:highlight>
                  <a:srgbClr val="F8F8F8"/>
                </a:highlight>
              </a:rPr>
              <a:t>Scan the QR code or visit the website below for details on planning your Slices for Scouting Membership Event!</a:t>
            </a:r>
            <a:endParaRPr sz="1013">
              <a:solidFill>
                <a:srgbClr val="1D1C1D"/>
              </a:solidFill>
              <a:highlight>
                <a:srgbClr val="F8F8F8"/>
              </a:highlight>
            </a:endParaRPr>
          </a:p>
          <a:p>
            <a:pPr>
              <a:buSzPts val="1600"/>
            </a:pPr>
            <a:endParaRPr sz="1200"/>
          </a:p>
        </p:txBody>
      </p:sp>
      <p:pic>
        <p:nvPicPr>
          <p:cNvPr id="36" name="Google Shape;36;g148e359d50f_0_0"/>
          <p:cNvPicPr preferRelativeResize="0"/>
          <p:nvPr/>
        </p:nvPicPr>
        <p:blipFill rotWithShape="1">
          <a:blip r:embed="rId4">
            <a:alphaModFix/>
          </a:blip>
          <a:srcRect/>
          <a:stretch/>
        </p:blipFill>
        <p:spPr>
          <a:xfrm>
            <a:off x="7219875" y="2131388"/>
            <a:ext cx="1195650" cy="1195650"/>
          </a:xfrm>
          <a:prstGeom prst="rect">
            <a:avLst/>
          </a:prstGeom>
          <a:noFill/>
          <a:ln>
            <a:noFill/>
          </a:ln>
        </p:spPr>
      </p:pic>
      <p:sp>
        <p:nvSpPr>
          <p:cNvPr id="37" name="Google Shape;37;g148e359d50f_0_0"/>
          <p:cNvSpPr txBox="1"/>
          <p:nvPr/>
        </p:nvSpPr>
        <p:spPr>
          <a:xfrm>
            <a:off x="7052925" y="3290513"/>
            <a:ext cx="1529550" cy="276977"/>
          </a:xfrm>
          <a:prstGeom prst="rect">
            <a:avLst/>
          </a:prstGeom>
          <a:noFill/>
          <a:ln>
            <a:noFill/>
          </a:ln>
        </p:spPr>
        <p:txBody>
          <a:bodyPr spcFirstLastPara="1" wrap="square" lIns="68569" tIns="68569" rIns="68569" bIns="68569" anchor="t" anchorCtr="0">
            <a:spAutoFit/>
          </a:bodyPr>
          <a:lstStyle/>
          <a:p>
            <a:pPr algn="ctr">
              <a:buSzPts val="1200"/>
            </a:pPr>
            <a:r>
              <a:rPr lang="en-US" sz="900" b="1">
                <a:solidFill>
                  <a:srgbClr val="0000FF"/>
                </a:solidFill>
              </a:rPr>
              <a:t>https://bit.ly/3px5d4p</a:t>
            </a:r>
            <a:endParaRPr sz="900" b="1">
              <a:solidFill>
                <a:srgbClr val="0000FF"/>
              </a:solidFill>
            </a:endParaRPr>
          </a:p>
        </p:txBody>
      </p:sp>
      <p:pic>
        <p:nvPicPr>
          <p:cNvPr id="38" name="Google Shape;38;g148e359d50f_0_0"/>
          <p:cNvPicPr preferRelativeResize="0"/>
          <p:nvPr/>
        </p:nvPicPr>
        <p:blipFill rotWithShape="1">
          <a:blip r:embed="rId5">
            <a:alphaModFix/>
          </a:blip>
          <a:srcRect/>
          <a:stretch/>
        </p:blipFill>
        <p:spPr>
          <a:xfrm>
            <a:off x="502594" y="3852113"/>
            <a:ext cx="800270" cy="597957"/>
          </a:xfrm>
          <a:prstGeom prst="rect">
            <a:avLst/>
          </a:prstGeom>
          <a:noFill/>
          <a:ln>
            <a:noFill/>
          </a:ln>
        </p:spPr>
      </p:pic>
      <p:pic>
        <p:nvPicPr>
          <p:cNvPr id="39" name="Google Shape;39;g148e359d50f_0_0"/>
          <p:cNvPicPr preferRelativeResize="0"/>
          <p:nvPr/>
        </p:nvPicPr>
        <p:blipFill rotWithShape="1">
          <a:blip r:embed="rId6">
            <a:alphaModFix/>
          </a:blip>
          <a:srcRect/>
          <a:stretch/>
        </p:blipFill>
        <p:spPr>
          <a:xfrm>
            <a:off x="665220" y="4496850"/>
            <a:ext cx="537620" cy="770326"/>
          </a:xfrm>
          <a:prstGeom prst="rect">
            <a:avLst/>
          </a:prstGeom>
          <a:noFill/>
          <a:ln>
            <a:noFill/>
          </a:ln>
        </p:spPr>
      </p:pic>
      <p:sp>
        <p:nvSpPr>
          <p:cNvPr id="40" name="Google Shape;40;g148e359d50f_0_0"/>
          <p:cNvSpPr txBox="1"/>
          <p:nvPr/>
        </p:nvSpPr>
        <p:spPr>
          <a:xfrm>
            <a:off x="1422188" y="3840507"/>
            <a:ext cx="4151925" cy="1431139"/>
          </a:xfrm>
          <a:prstGeom prst="rect">
            <a:avLst/>
          </a:prstGeom>
          <a:noFill/>
          <a:ln>
            <a:noFill/>
          </a:ln>
        </p:spPr>
        <p:txBody>
          <a:bodyPr spcFirstLastPara="1" wrap="square" lIns="68569" tIns="68569" rIns="68569" bIns="68569" anchor="t" anchorCtr="0">
            <a:spAutoFit/>
          </a:bodyPr>
          <a:lstStyle/>
          <a:p>
            <a:pPr algn="ctr">
              <a:buSzPts val="1600"/>
            </a:pPr>
            <a:r>
              <a:rPr lang="en-US" sz="1200" b="1"/>
              <a:t>31 Day Challenge for Venturing Crews and Sea Scout Ships: </a:t>
            </a:r>
            <a:r>
              <a:rPr lang="en-US" sz="1200"/>
              <a:t> Crews and Ships will compete in a challenge to see who can recruit the most new members in the month of October  The winning Crew or Ship will receive a $25 per person stipend for use on a future unit adventure.</a:t>
            </a:r>
            <a:endParaRPr sz="1200"/>
          </a:p>
          <a:p>
            <a:pPr algn="ctr">
              <a:buSzPts val="1600"/>
            </a:pPr>
            <a:r>
              <a:rPr lang="en-US" sz="1200"/>
              <a:t>Scan the QR code to watch the Fall Recruitment Kick Off Video for more details!</a:t>
            </a:r>
            <a:endParaRPr sz="1200"/>
          </a:p>
        </p:txBody>
      </p:sp>
      <p:pic>
        <p:nvPicPr>
          <p:cNvPr id="41" name="Google Shape;41;g148e359d50f_0_0"/>
          <p:cNvPicPr preferRelativeResize="0"/>
          <p:nvPr/>
        </p:nvPicPr>
        <p:blipFill rotWithShape="1">
          <a:blip r:embed="rId7">
            <a:alphaModFix/>
          </a:blip>
          <a:srcRect/>
          <a:stretch/>
        </p:blipFill>
        <p:spPr>
          <a:xfrm>
            <a:off x="5793469" y="3909075"/>
            <a:ext cx="1057857" cy="1057857"/>
          </a:xfrm>
          <a:prstGeom prst="rect">
            <a:avLst/>
          </a:prstGeom>
          <a:noFill/>
          <a:ln>
            <a:noFill/>
          </a:ln>
        </p:spPr>
      </p:pic>
      <p:sp>
        <p:nvSpPr>
          <p:cNvPr id="42" name="Google Shape;42;g148e359d50f_0_0"/>
          <p:cNvSpPr txBox="1"/>
          <p:nvPr/>
        </p:nvSpPr>
        <p:spPr>
          <a:xfrm>
            <a:off x="5568085" y="4966932"/>
            <a:ext cx="1508625" cy="276977"/>
          </a:xfrm>
          <a:prstGeom prst="rect">
            <a:avLst/>
          </a:prstGeom>
          <a:noFill/>
          <a:ln>
            <a:noFill/>
          </a:ln>
        </p:spPr>
        <p:txBody>
          <a:bodyPr spcFirstLastPara="1" wrap="square" lIns="68569" tIns="68569" rIns="68569" bIns="68569" anchor="t" anchorCtr="0">
            <a:spAutoFit/>
          </a:bodyPr>
          <a:lstStyle/>
          <a:p>
            <a:pPr algn="ctr">
              <a:buSzPts val="1200"/>
            </a:pPr>
            <a:r>
              <a:rPr lang="en-US" sz="900" b="1"/>
              <a:t>https://bit.ly/3AWpS8z</a:t>
            </a:r>
            <a:endParaRPr sz="900" b="1"/>
          </a:p>
        </p:txBody>
      </p:sp>
      <p:sp>
        <p:nvSpPr>
          <p:cNvPr id="3" name="TextBox 2">
            <a:extLst>
              <a:ext uri="{FF2B5EF4-FFF2-40B4-BE49-F238E27FC236}">
                <a16:creationId xmlns:a16="http://schemas.microsoft.com/office/drawing/2014/main" id="{A53F1D4B-10C6-1EE7-A54E-566FDBFCCAEF}"/>
              </a:ext>
            </a:extLst>
          </p:cNvPr>
          <p:cNvSpPr txBox="1"/>
          <p:nvPr/>
        </p:nvSpPr>
        <p:spPr>
          <a:xfrm>
            <a:off x="2242782" y="3271700"/>
            <a:ext cx="4649336" cy="307777"/>
          </a:xfrm>
          <a:prstGeom prst="rect">
            <a:avLst/>
          </a:prstGeom>
          <a:noFill/>
        </p:spPr>
        <p:txBody>
          <a:bodyPr wrap="square">
            <a:spAutoFit/>
          </a:bodyPr>
          <a:lstStyle/>
          <a:p>
            <a:r>
              <a:rPr lang="en-US" b="0" dirty="0">
                <a:effectLst/>
              </a:rPr>
              <a:t> </a:t>
            </a:r>
            <a:endParaRPr lang="en-US" dirty="0"/>
          </a:p>
        </p:txBody>
      </p:sp>
      <p:sp>
        <p:nvSpPr>
          <p:cNvPr id="5" name="TextBox 4">
            <a:extLst>
              <a:ext uri="{FF2B5EF4-FFF2-40B4-BE49-F238E27FC236}">
                <a16:creationId xmlns:a16="http://schemas.microsoft.com/office/drawing/2014/main" id="{9DC4A12A-CA29-EF79-D011-CF8C0B62C3B0}"/>
              </a:ext>
            </a:extLst>
          </p:cNvPr>
          <p:cNvSpPr txBox="1"/>
          <p:nvPr/>
        </p:nvSpPr>
        <p:spPr>
          <a:xfrm>
            <a:off x="2242782" y="3271700"/>
            <a:ext cx="4649336" cy="307777"/>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D869591F-FDCD-1B6D-5DAD-CBFF4B26CB7A}"/>
              </a:ext>
            </a:extLst>
          </p:cNvPr>
          <p:cNvSpPr txBox="1"/>
          <p:nvPr/>
        </p:nvSpPr>
        <p:spPr>
          <a:xfrm>
            <a:off x="2242782" y="3271700"/>
            <a:ext cx="4649336" cy="307777"/>
          </a:xfrm>
          <a:prstGeom prst="rect">
            <a:avLst/>
          </a:prstGeom>
          <a:noFill/>
        </p:spPr>
        <p:txBody>
          <a:bodyPr wrap="square">
            <a:spAutoFit/>
          </a:bodyPr>
          <a:lstStyle/>
          <a:p>
            <a:r>
              <a:rPr lang="en-US" b="0" dirty="0">
                <a:effectLst/>
              </a:rPr>
              <a:t> </a:t>
            </a:r>
            <a:endParaRPr lang="en-US" dirty="0"/>
          </a:p>
        </p:txBody>
      </p:sp>
      <p:sp>
        <p:nvSpPr>
          <p:cNvPr id="9" name="TextBox 8">
            <a:extLst>
              <a:ext uri="{FF2B5EF4-FFF2-40B4-BE49-F238E27FC236}">
                <a16:creationId xmlns:a16="http://schemas.microsoft.com/office/drawing/2014/main" id="{4225A97F-B156-EA57-5798-CDCC4935B62B}"/>
              </a:ext>
            </a:extLst>
          </p:cNvPr>
          <p:cNvSpPr txBox="1"/>
          <p:nvPr/>
        </p:nvSpPr>
        <p:spPr>
          <a:xfrm>
            <a:off x="2242782" y="3271700"/>
            <a:ext cx="4649336"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29693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7"/>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US" sz="3600" dirty="0"/>
              <a:t>Please be Courteous and Kind</a:t>
            </a:r>
            <a:endParaRPr sz="3600" dirty="0"/>
          </a:p>
        </p:txBody>
      </p:sp>
      <p:sp>
        <p:nvSpPr>
          <p:cNvPr id="382" name="Google Shape;382;p57"/>
          <p:cNvSpPr txBox="1">
            <a:spLocks noGrp="1"/>
          </p:cNvSpPr>
          <p:nvPr>
            <p:ph type="body" idx="1"/>
          </p:nvPr>
        </p:nvSpPr>
        <p:spPr>
          <a:prstGeom prst="rect">
            <a:avLst/>
          </a:prstGeom>
        </p:spPr>
        <p:txBody>
          <a:bodyPr spcFirstLastPara="1" wrap="square" lIns="68569" tIns="34275" rIns="68569" bIns="34275" anchor="t" anchorCtr="0">
            <a:noAutofit/>
          </a:bodyPr>
          <a:lstStyle/>
          <a:p>
            <a:pPr marL="0" indent="0" algn="ctr">
              <a:spcBef>
                <a:spcPts val="0"/>
              </a:spcBef>
              <a:buClr>
                <a:srgbClr val="888888"/>
              </a:buClr>
              <a:buSzPts val="3200"/>
              <a:buNone/>
            </a:pPr>
            <a:r>
              <a:rPr lang="en-US" sz="2250" dirty="0">
                <a:latin typeface="Arial"/>
                <a:ea typeface="Arial"/>
                <a:cs typeface="Arial"/>
                <a:sym typeface="Arial"/>
              </a:rPr>
              <a:t>We will provide everyone a chance to talk and ask questions. Please mute your microphone during discussions to help cut down on background noise.</a:t>
            </a:r>
            <a:endParaRPr dirty="0"/>
          </a:p>
        </p:txBody>
      </p:sp>
      <p:sp>
        <p:nvSpPr>
          <p:cNvPr id="379" name="Google Shape;379;p57"/>
          <p:cNvSpPr txBox="1">
            <a:spLocks noGrp="1"/>
          </p:cNvSpPr>
          <p:nvPr>
            <p:ph type="body" idx="4294967295"/>
          </p:nvPr>
        </p:nvSpPr>
        <p:spPr>
          <a:xfrm>
            <a:off x="0" y="2784475"/>
            <a:ext cx="8229600" cy="2130425"/>
          </a:xfrm>
          <a:prstGeom prst="rect">
            <a:avLst/>
          </a:prstGeom>
          <a:noFill/>
          <a:ln>
            <a:noFill/>
          </a:ln>
        </p:spPr>
        <p:txBody>
          <a:bodyPr spcFirstLastPara="1" wrap="square" lIns="68569" tIns="34275" rIns="68569" bIns="34275" anchor="t" anchorCtr="0">
            <a:noAutofit/>
          </a:bodyPr>
          <a:lstStyle/>
          <a:p>
            <a:pPr marL="0" indent="0" algn="ctr">
              <a:spcBef>
                <a:spcPts val="0"/>
              </a:spcBef>
              <a:buClr>
                <a:srgbClr val="888888"/>
              </a:buClr>
              <a:buSzPts val="3200"/>
              <a:buNone/>
            </a:pPr>
            <a:r>
              <a:rPr lang="en-US" dirty="0"/>
              <a:t>We will provide everyone a chance to talk and ask questions. Please mute your microphone during discussions to help cut down on background noise.</a:t>
            </a:r>
            <a:endParaRPr dirty="0"/>
          </a:p>
          <a:p>
            <a:pPr marL="0" indent="0" algn="ctr">
              <a:spcBef>
                <a:spcPts val="480"/>
              </a:spcBef>
              <a:buClr>
                <a:srgbClr val="888888"/>
              </a:buClr>
              <a:buSzPts val="3200"/>
              <a:buNone/>
            </a:pPr>
            <a:endParaRPr dirty="0"/>
          </a:p>
        </p:txBody>
      </p:sp>
      <p:pic>
        <p:nvPicPr>
          <p:cNvPr id="380" name="Google Shape;380;p57"/>
          <p:cNvPicPr preferRelativeResize="0"/>
          <p:nvPr/>
        </p:nvPicPr>
        <p:blipFill rotWithShape="1">
          <a:blip r:embed="rId3">
            <a:alphaModFix/>
          </a:blip>
          <a:srcRect/>
          <a:stretch/>
        </p:blipFill>
        <p:spPr>
          <a:xfrm>
            <a:off x="870455" y="3305306"/>
            <a:ext cx="1598790" cy="1492389"/>
          </a:xfrm>
          <a:prstGeom prst="rect">
            <a:avLst/>
          </a:prstGeom>
          <a:noFill/>
          <a:ln>
            <a:noFill/>
          </a:ln>
        </p:spPr>
      </p:pic>
      <p:pic>
        <p:nvPicPr>
          <p:cNvPr id="381" name="Google Shape;381;p57"/>
          <p:cNvPicPr preferRelativeResize="0"/>
          <p:nvPr/>
        </p:nvPicPr>
        <p:blipFill rotWithShape="1">
          <a:blip r:embed="rId4">
            <a:alphaModFix/>
          </a:blip>
          <a:srcRect/>
          <a:stretch/>
        </p:blipFill>
        <p:spPr>
          <a:xfrm>
            <a:off x="6470996" y="3156150"/>
            <a:ext cx="1759496" cy="1790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4"/>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r>
              <a:rPr lang="en-US" dirty="0"/>
              <a:t>Program Breakouts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5FDA2-1B47-DD59-F9A8-9425B7FF601B}"/>
              </a:ext>
            </a:extLst>
          </p:cNvPr>
          <p:cNvSpPr>
            <a:spLocks noGrp="1"/>
          </p:cNvSpPr>
          <p:nvPr>
            <p:ph type="title"/>
          </p:nvPr>
        </p:nvSpPr>
        <p:spPr/>
        <p:txBody>
          <a:bodyPr/>
          <a:lstStyle/>
          <a:p>
            <a:r>
              <a:rPr lang="en-US" dirty="0"/>
              <a:t>How did your units summer go?</a:t>
            </a:r>
          </a:p>
        </p:txBody>
      </p:sp>
      <p:sp>
        <p:nvSpPr>
          <p:cNvPr id="3" name="Text Placeholder 2">
            <a:extLst>
              <a:ext uri="{FF2B5EF4-FFF2-40B4-BE49-F238E27FC236}">
                <a16:creationId xmlns:a16="http://schemas.microsoft.com/office/drawing/2014/main" id="{A042576F-3D60-EE9B-2CE3-396B8FF389A5}"/>
              </a:ext>
            </a:extLst>
          </p:cNvPr>
          <p:cNvSpPr>
            <a:spLocks noGrp="1"/>
          </p:cNvSpPr>
          <p:nvPr>
            <p:ph type="body" idx="1"/>
          </p:nvPr>
        </p:nvSpPr>
        <p:spPr/>
        <p:txBody>
          <a:bodyPr/>
          <a:lstStyle/>
          <a:p>
            <a:r>
              <a:rPr lang="en-US" dirty="0"/>
              <a:t>Did your scouts participate in your summer program?</a:t>
            </a:r>
          </a:p>
          <a:p>
            <a:r>
              <a:rPr lang="en-US" dirty="0"/>
              <a:t>What was your summer program?</a:t>
            </a:r>
          </a:p>
          <a:p>
            <a:r>
              <a:rPr lang="en-US" dirty="0"/>
              <a:t>What went well?</a:t>
            </a:r>
          </a:p>
          <a:p>
            <a:r>
              <a:rPr lang="en-US" dirty="0"/>
              <a:t>What could be improved?</a:t>
            </a:r>
          </a:p>
          <a:p>
            <a:r>
              <a:rPr lang="en-US" dirty="0"/>
              <a:t>How to build on that momentum for the fall?</a:t>
            </a:r>
          </a:p>
        </p:txBody>
      </p:sp>
    </p:spTree>
    <p:extLst>
      <p:ext uri="{BB962C8B-B14F-4D97-AF65-F5344CB8AC3E}">
        <p14:creationId xmlns:p14="http://schemas.microsoft.com/office/powerpoint/2010/main" val="102708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5"/>
          <p:cNvSpPr txBox="1">
            <a:spLocks noGrp="1"/>
          </p:cNvSpPr>
          <p:nvPr>
            <p:ph type="title"/>
          </p:nvPr>
        </p:nvSpPr>
        <p:spPr>
          <a:prstGeom prst="rect">
            <a:avLst/>
          </a:prstGeom>
        </p:spPr>
        <p:txBody>
          <a:bodyPr spcFirstLastPara="1" wrap="square" lIns="34275" tIns="34275" rIns="34275" bIns="34275" anchor="t" anchorCtr="0">
            <a:noAutofit/>
          </a:bodyPr>
          <a:lstStyle/>
          <a:p>
            <a:pPr algn="ctr"/>
            <a:r>
              <a:rPr lang="en-US" sz="3600" dirty="0"/>
              <a:t>Appendix</a:t>
            </a:r>
            <a:endParaRPr sz="3600" dirty="0"/>
          </a:p>
        </p:txBody>
      </p:sp>
      <p:sp>
        <p:nvSpPr>
          <p:cNvPr id="503" name="Google Shape;503;p75"/>
          <p:cNvSpPr txBox="1">
            <a:spLocks noGrp="1"/>
          </p:cNvSpPr>
          <p:nvPr>
            <p:ph type="subTitle" idx="4294967295"/>
          </p:nvPr>
        </p:nvSpPr>
        <p:spPr>
          <a:xfrm>
            <a:off x="0" y="1544638"/>
            <a:ext cx="6480175" cy="1752600"/>
          </a:xfrm>
          <a:prstGeom prst="rect">
            <a:avLst/>
          </a:prstGeom>
        </p:spPr>
        <p:txBody>
          <a:bodyPr spcFirstLastPara="1" wrap="square" lIns="68569" tIns="34275" rIns="68569" bIns="34275" anchor="t" anchorCtr="0">
            <a:noAutofit/>
          </a:bodyPr>
          <a:lstStyle/>
          <a:p>
            <a:pPr marL="342900" indent="0">
              <a:spcBef>
                <a:spcPts val="450"/>
              </a:spcBef>
              <a:buNone/>
            </a:pPr>
            <a:endParaRPr sz="1800">
              <a:highlight>
                <a:schemeClr val="lt1"/>
              </a:highlight>
            </a:endParaRPr>
          </a:p>
          <a:p>
            <a:pPr marL="685800" indent="0">
              <a:spcBef>
                <a:spcPts val="450"/>
              </a:spcBef>
              <a:buNone/>
            </a:pPr>
            <a:endParaRPr sz="1800">
              <a:highlight>
                <a:schemeClr val="lt1"/>
              </a:highlight>
            </a:endParaRPr>
          </a:p>
          <a:p>
            <a:pPr marL="0" indent="0">
              <a:spcBef>
                <a:spcPts val="450"/>
              </a:spcBef>
              <a:buNone/>
            </a:pPr>
            <a:endParaRPr sz="1050"/>
          </a:p>
          <a:p>
            <a:pPr marL="0" indent="0">
              <a:spcBef>
                <a:spcPts val="450"/>
              </a:spcBef>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l="10101" r="10109"/>
          <a:stretch/>
        </p:blipFill>
        <p:spPr>
          <a:xfrm>
            <a:off x="428625" y="342900"/>
            <a:ext cx="1728101" cy="1271006"/>
          </a:xfrm>
          <a:prstGeom prst="rect">
            <a:avLst/>
          </a:prstGeom>
          <a:noFill/>
          <a:ln>
            <a:noFill/>
          </a:ln>
        </p:spPr>
      </p:pic>
      <p:sp>
        <p:nvSpPr>
          <p:cNvPr id="26" name="Google Shape;26;p1"/>
          <p:cNvSpPr txBox="1"/>
          <p:nvPr/>
        </p:nvSpPr>
        <p:spPr>
          <a:xfrm>
            <a:off x="428625" y="2453188"/>
            <a:ext cx="7656600" cy="34851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222222"/>
              </a:buClr>
              <a:buSzPts val="1800"/>
              <a:buFont typeface="Arial"/>
              <a:buChar char="●"/>
            </a:pPr>
            <a:r>
              <a:rPr lang="en-US" sz="1800" b="0" i="0" u="none" strike="noStrike" cap="none">
                <a:solidFill>
                  <a:srgbClr val="222222"/>
                </a:solidFill>
                <a:highlight>
                  <a:srgbClr val="FFFFFF"/>
                </a:highlight>
                <a:latin typeface="Arial"/>
                <a:ea typeface="Arial"/>
                <a:cs typeface="Arial"/>
                <a:sym typeface="Arial"/>
              </a:rPr>
              <a:t>2022 Popcorn </a:t>
            </a:r>
            <a:r>
              <a:rPr lang="en-US" sz="1800">
                <a:solidFill>
                  <a:srgbClr val="222222"/>
                </a:solidFill>
                <a:highlight>
                  <a:srgbClr val="FFFFFF"/>
                </a:highlight>
              </a:rPr>
              <a:t>Important </a:t>
            </a:r>
            <a:r>
              <a:rPr lang="en-US" sz="1800" b="0" i="0" u="none" strike="noStrike" cap="none">
                <a:solidFill>
                  <a:srgbClr val="222222"/>
                </a:solidFill>
                <a:highlight>
                  <a:srgbClr val="FFFFFF"/>
                </a:highlight>
                <a:latin typeface="Arial"/>
                <a:ea typeface="Arial"/>
                <a:cs typeface="Arial"/>
                <a:sym typeface="Arial"/>
              </a:rPr>
              <a:t>Dates are: </a:t>
            </a:r>
            <a:endParaRPr sz="1800" b="0" i="0" u="none" strike="noStrike" cap="none">
              <a:solidFill>
                <a:srgbClr val="222222"/>
              </a:solidFill>
              <a:highlight>
                <a:srgbClr val="FFFFFF"/>
              </a:highlight>
              <a:latin typeface="Arial"/>
              <a:ea typeface="Arial"/>
              <a:cs typeface="Arial"/>
              <a:sym typeface="Arial"/>
            </a:endParaRPr>
          </a:p>
          <a:p>
            <a:pPr marL="914400" lvl="1" indent="-342900" algn="l" rtl="0">
              <a:lnSpc>
                <a:spcPct val="115000"/>
              </a:lnSpc>
              <a:spcBef>
                <a:spcPts val="0"/>
              </a:spcBef>
              <a:spcAft>
                <a:spcPts val="0"/>
              </a:spcAft>
              <a:buClr>
                <a:srgbClr val="222222"/>
              </a:buClr>
              <a:buSzPts val="1800"/>
              <a:buChar char="○"/>
            </a:pPr>
            <a:r>
              <a:rPr lang="en-US" sz="1800" b="1">
                <a:solidFill>
                  <a:srgbClr val="222222"/>
                </a:solidFill>
                <a:highlight>
                  <a:schemeClr val="lt1"/>
                </a:highlight>
              </a:rPr>
              <a:t>Help with Sorting</a:t>
            </a:r>
            <a:endParaRPr sz="1800" b="1">
              <a:solidFill>
                <a:srgbClr val="222222"/>
              </a:solidFill>
              <a:highlight>
                <a:srgbClr val="FFFFFF"/>
              </a:highlight>
            </a:endParaRPr>
          </a:p>
          <a:p>
            <a:pPr marL="1371600" marR="0" lvl="2" indent="-342900" algn="l" rtl="0">
              <a:lnSpc>
                <a:spcPct val="115000"/>
              </a:lnSpc>
              <a:spcBef>
                <a:spcPts val="0"/>
              </a:spcBef>
              <a:spcAft>
                <a:spcPts val="0"/>
              </a:spcAft>
              <a:buClr>
                <a:srgbClr val="222222"/>
              </a:buClr>
              <a:buSzPts val="1800"/>
              <a:buFont typeface="Arial"/>
              <a:buChar char="■"/>
            </a:pPr>
            <a:r>
              <a:rPr lang="en-US" sz="1800">
                <a:solidFill>
                  <a:srgbClr val="222222"/>
                </a:solidFill>
                <a:highlight>
                  <a:srgbClr val="FFFFFF"/>
                </a:highlight>
              </a:rPr>
              <a:t>September 7</a:t>
            </a:r>
            <a:r>
              <a:rPr lang="en-US" sz="1800" b="0" i="0" u="none" strike="noStrike" cap="none">
                <a:solidFill>
                  <a:srgbClr val="222222"/>
                </a:solidFill>
                <a:highlight>
                  <a:srgbClr val="FFFFFF"/>
                </a:highlight>
                <a:latin typeface="Arial"/>
                <a:ea typeface="Arial"/>
                <a:cs typeface="Arial"/>
                <a:sym typeface="Arial"/>
              </a:rPr>
              <a:t> @ </a:t>
            </a:r>
            <a:r>
              <a:rPr lang="en-US" sz="1800">
                <a:solidFill>
                  <a:srgbClr val="222222"/>
                </a:solidFill>
                <a:highlight>
                  <a:srgbClr val="FFFFFF"/>
                </a:highlight>
              </a:rPr>
              <a:t>Westborough from </a:t>
            </a:r>
            <a:r>
              <a:rPr lang="en-US" sz="1800" b="0" i="0" u="none" strike="noStrike" cap="none">
                <a:solidFill>
                  <a:srgbClr val="222222"/>
                </a:solidFill>
                <a:highlight>
                  <a:srgbClr val="FFFFFF"/>
                </a:highlight>
                <a:latin typeface="Arial"/>
                <a:ea typeface="Arial"/>
                <a:cs typeface="Arial"/>
                <a:sym typeface="Arial"/>
              </a:rPr>
              <a:t>1 </a:t>
            </a:r>
            <a:r>
              <a:rPr lang="en-US" sz="1800">
                <a:solidFill>
                  <a:srgbClr val="222222"/>
                </a:solidFill>
                <a:highlight>
                  <a:srgbClr val="FFFFFF"/>
                </a:highlight>
              </a:rPr>
              <a:t>- 4pm </a:t>
            </a:r>
            <a:r>
              <a:rPr lang="en-US" sz="1800" b="0" i="0" u="none" strike="noStrike" cap="none">
                <a:solidFill>
                  <a:srgbClr val="222222"/>
                </a:solidFill>
                <a:highlight>
                  <a:srgbClr val="FFFFFF"/>
                </a:highlight>
                <a:latin typeface="Arial"/>
                <a:ea typeface="Arial"/>
                <a:cs typeface="Arial"/>
                <a:sym typeface="Arial"/>
              </a:rPr>
              <a:t> </a:t>
            </a:r>
            <a:endParaRPr/>
          </a:p>
          <a:p>
            <a:pPr marL="914400" marR="0" lvl="1" indent="-342900" algn="l" rtl="0">
              <a:lnSpc>
                <a:spcPct val="115000"/>
              </a:lnSpc>
              <a:spcBef>
                <a:spcPts val="0"/>
              </a:spcBef>
              <a:spcAft>
                <a:spcPts val="0"/>
              </a:spcAft>
              <a:buClr>
                <a:srgbClr val="222222"/>
              </a:buClr>
              <a:buSzPts val="1800"/>
              <a:buFont typeface="Arial"/>
              <a:buChar char="○"/>
            </a:pPr>
            <a:r>
              <a:rPr lang="en-US" sz="1800" b="0" i="0" u="none" strike="noStrike" cap="none">
                <a:solidFill>
                  <a:srgbClr val="222222"/>
                </a:solidFill>
                <a:highlight>
                  <a:srgbClr val="FFFFFF"/>
                </a:highlight>
                <a:latin typeface="Arial"/>
                <a:ea typeface="Arial"/>
                <a:cs typeface="Arial"/>
                <a:sym typeface="Arial"/>
              </a:rPr>
              <a:t>Scan the QR code to register</a:t>
            </a:r>
            <a:endParaRPr sz="1800">
              <a:solidFill>
                <a:srgbClr val="222222"/>
              </a:solidFill>
              <a:highlight>
                <a:srgbClr val="FFFFFF"/>
              </a:highlight>
            </a:endParaRPr>
          </a:p>
          <a:p>
            <a:pPr marL="914400" marR="0" lvl="1" indent="-342900" algn="l" rtl="0">
              <a:lnSpc>
                <a:spcPct val="115000"/>
              </a:lnSpc>
              <a:spcBef>
                <a:spcPts val="0"/>
              </a:spcBef>
              <a:spcAft>
                <a:spcPts val="0"/>
              </a:spcAft>
              <a:buClr>
                <a:srgbClr val="222222"/>
              </a:buClr>
              <a:buSzPts val="1800"/>
              <a:buChar char="○"/>
            </a:pPr>
            <a:r>
              <a:rPr lang="en-US" sz="1800">
                <a:solidFill>
                  <a:srgbClr val="222222"/>
                </a:solidFill>
                <a:highlight>
                  <a:srgbClr val="FFFFFF"/>
                </a:highlight>
              </a:rPr>
              <a:t>Pick Up Show &amp; Sell Order</a:t>
            </a:r>
            <a:endParaRPr sz="1800">
              <a:solidFill>
                <a:srgbClr val="222222"/>
              </a:solidFill>
              <a:highlight>
                <a:srgbClr val="FFFFFF"/>
              </a:highlight>
            </a:endParaRPr>
          </a:p>
          <a:p>
            <a:pPr marL="1371600" marR="0" lvl="2" indent="-342900" algn="l" rtl="0">
              <a:lnSpc>
                <a:spcPct val="115000"/>
              </a:lnSpc>
              <a:spcBef>
                <a:spcPts val="0"/>
              </a:spcBef>
              <a:spcAft>
                <a:spcPts val="0"/>
              </a:spcAft>
              <a:buClr>
                <a:srgbClr val="222222"/>
              </a:buClr>
              <a:buSzPts val="1800"/>
              <a:buChar char="■"/>
            </a:pPr>
            <a:r>
              <a:rPr lang="en-US" sz="1800">
                <a:solidFill>
                  <a:srgbClr val="222222"/>
                </a:solidFill>
                <a:highlight>
                  <a:srgbClr val="FFFFFF"/>
                </a:highlight>
              </a:rPr>
              <a:t>September 10 @ Westborough between 8- 9:30am</a:t>
            </a:r>
            <a:endParaRPr sz="1800">
              <a:solidFill>
                <a:srgbClr val="222222"/>
              </a:solidFill>
              <a:highlight>
                <a:srgbClr val="FFFFFF"/>
              </a:highlight>
            </a:endParaRPr>
          </a:p>
          <a:p>
            <a:pPr marL="0" marR="0" lvl="0" indent="0" algn="l" rtl="0">
              <a:lnSpc>
                <a:spcPct val="115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For more information: visit - </a:t>
            </a:r>
            <a:r>
              <a:rPr lang="en-US" sz="1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https://www.mayflowerbsa.org/about/funding/popcorn/</a:t>
            </a:r>
            <a:r>
              <a:rPr lang="en-US"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p:txBody>
      </p:sp>
      <p:sp>
        <p:nvSpPr>
          <p:cNvPr id="27" name="Google Shape;27;p1"/>
          <p:cNvSpPr txBox="1"/>
          <p:nvPr/>
        </p:nvSpPr>
        <p:spPr>
          <a:xfrm>
            <a:off x="2638425" y="342900"/>
            <a:ext cx="5446800" cy="716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00"/>
              </a:spcBef>
              <a:spcAft>
                <a:spcPts val="0"/>
              </a:spcAft>
              <a:buClr>
                <a:srgbClr val="000000"/>
              </a:buClr>
              <a:buSzPts val="3400"/>
              <a:buFont typeface="Arial"/>
              <a:buNone/>
            </a:pPr>
            <a:r>
              <a:rPr lang="en-US" sz="3400" b="1" i="0" u="none" strike="noStrike" cap="none">
                <a:solidFill>
                  <a:srgbClr val="000000"/>
                </a:solidFill>
                <a:latin typeface="Trebuchet MS"/>
                <a:ea typeface="Trebuchet MS"/>
                <a:cs typeface="Trebuchet MS"/>
                <a:sym typeface="Trebuchet MS"/>
              </a:rPr>
              <a:t>2022 Popcorn Fundraiser</a:t>
            </a:r>
            <a:endParaRPr sz="3400" b="1" i="0" u="none" strike="noStrike" cap="none">
              <a:solidFill>
                <a:srgbClr val="000000"/>
              </a:solidFill>
              <a:latin typeface="Trebuchet MS"/>
              <a:ea typeface="Trebuchet MS"/>
              <a:cs typeface="Trebuchet MS"/>
              <a:sym typeface="Trebuchet MS"/>
            </a:endParaRPr>
          </a:p>
        </p:txBody>
      </p:sp>
      <p:sp>
        <p:nvSpPr>
          <p:cNvPr id="28" name="Google Shape;28;p1"/>
          <p:cNvSpPr txBox="1"/>
          <p:nvPr/>
        </p:nvSpPr>
        <p:spPr>
          <a:xfrm>
            <a:off x="2272400" y="945075"/>
            <a:ext cx="5919000" cy="1193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700"/>
              <a:buFont typeface="Arial"/>
              <a:buNone/>
            </a:pPr>
            <a:r>
              <a:rPr lang="en-US" sz="1700" b="1" i="0" u="none" strike="noStrike" cap="none">
                <a:solidFill>
                  <a:srgbClr val="FF0000"/>
                </a:solidFill>
                <a:highlight>
                  <a:srgbClr val="FFFFFF"/>
                </a:highlight>
                <a:latin typeface="Arial"/>
                <a:ea typeface="Arial"/>
                <a:cs typeface="Arial"/>
                <a:sym typeface="Arial"/>
              </a:rPr>
              <a:t>Popcorn District Kernels are needed for the following Districts: Metacomet  – Sachem </a:t>
            </a:r>
            <a:r>
              <a:rPr lang="en-US" sz="1700" b="1">
                <a:solidFill>
                  <a:srgbClr val="FF0000"/>
                </a:solidFill>
                <a:highlight>
                  <a:srgbClr val="FFFFFF"/>
                </a:highlight>
              </a:rPr>
              <a:t>- Post Road</a:t>
            </a:r>
            <a:endParaRPr sz="1700" b="1" i="0" u="none" strike="noStrike" cap="none">
              <a:solidFill>
                <a:srgbClr val="FF0000"/>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rgbClr val="000000"/>
              </a:buClr>
              <a:buSzPts val="1400"/>
              <a:buFont typeface="Arial"/>
              <a:buNone/>
            </a:pPr>
            <a:r>
              <a:rPr lang="en-US" sz="1400" b="0" i="0" u="none" strike="noStrike" cap="none">
                <a:solidFill>
                  <a:srgbClr val="FF0000"/>
                </a:solidFill>
                <a:highlight>
                  <a:srgbClr val="FFFFFF"/>
                </a:highlight>
                <a:latin typeface="Arial"/>
                <a:ea typeface="Arial"/>
                <a:cs typeface="Arial"/>
                <a:sym typeface="Arial"/>
              </a:rPr>
              <a:t>These volunteers will work with the Council Popcorn Kernel &amp; </a:t>
            </a:r>
            <a:r>
              <a:rPr lang="en-US">
                <a:solidFill>
                  <a:srgbClr val="FF0000"/>
                </a:solidFill>
                <a:highlight>
                  <a:srgbClr val="FFFFFF"/>
                </a:highlight>
              </a:rPr>
              <a:t>Popcorn Staff Advisor</a:t>
            </a:r>
            <a:r>
              <a:rPr lang="en-US" sz="1400" b="0" i="0" u="none" strike="noStrike" cap="none">
                <a:solidFill>
                  <a:srgbClr val="FF0000"/>
                </a:solidFill>
                <a:highlight>
                  <a:srgbClr val="FFFFFF"/>
                </a:highlight>
                <a:latin typeface="Arial"/>
                <a:ea typeface="Arial"/>
                <a:cs typeface="Arial"/>
                <a:sym typeface="Arial"/>
              </a:rPr>
              <a:t> to support units in their fundraising efforts.</a:t>
            </a:r>
            <a:endParaRPr sz="1400" b="0" i="0" u="none" strike="noStrike" cap="none">
              <a:solidFill>
                <a:srgbClr val="FF0000"/>
              </a:solidFill>
              <a:highlight>
                <a:srgbClr val="FFFFFF"/>
              </a:highlight>
              <a:latin typeface="Arial"/>
              <a:ea typeface="Arial"/>
              <a:cs typeface="Arial"/>
              <a:sym typeface="Arial"/>
            </a:endParaRPr>
          </a:p>
          <a:p>
            <a:pPr marL="0" marR="0" lvl="0" indent="0" algn="l" rtl="0">
              <a:lnSpc>
                <a:spcPct val="100000"/>
              </a:lnSpc>
              <a:spcBef>
                <a:spcPts val="600"/>
              </a:spcBef>
              <a:spcAft>
                <a:spcPts val="0"/>
              </a:spcAft>
              <a:buClr>
                <a:srgbClr val="000000"/>
              </a:buClr>
              <a:buSzPts val="3700"/>
              <a:buFont typeface="Arial"/>
              <a:buNone/>
            </a:pPr>
            <a:endParaRPr sz="37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3700"/>
              <a:buFont typeface="Arial"/>
              <a:buNone/>
            </a:pPr>
            <a:endParaRPr sz="3700" b="0" i="0" u="none" strike="noStrike" cap="none">
              <a:solidFill>
                <a:srgbClr val="FF0000"/>
              </a:solidFill>
              <a:latin typeface="Times New Roman"/>
              <a:ea typeface="Times New Roman"/>
              <a:cs typeface="Times New Roman"/>
              <a:sym typeface="Times New Roman"/>
            </a:endParaRPr>
          </a:p>
        </p:txBody>
      </p:sp>
      <p:pic>
        <p:nvPicPr>
          <p:cNvPr id="29" name="Google Shape;29;p1"/>
          <p:cNvPicPr preferRelativeResize="0"/>
          <p:nvPr/>
        </p:nvPicPr>
        <p:blipFill rotWithShape="1">
          <a:blip r:embed="rId5">
            <a:alphaModFix/>
          </a:blip>
          <a:srcRect/>
          <a:stretch/>
        </p:blipFill>
        <p:spPr>
          <a:xfrm>
            <a:off x="6357125" y="2309500"/>
            <a:ext cx="1728100" cy="1728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148e359cbaa_1_19"/>
          <p:cNvPicPr preferRelativeResize="0"/>
          <p:nvPr/>
        </p:nvPicPr>
        <p:blipFill>
          <a:blip r:embed="rId3">
            <a:alphaModFix/>
          </a:blip>
          <a:stretch>
            <a:fillRect/>
          </a:stretch>
        </p:blipFill>
        <p:spPr>
          <a:xfrm>
            <a:off x="226200" y="971550"/>
            <a:ext cx="2198288" cy="1494469"/>
          </a:xfrm>
          <a:prstGeom prst="rect">
            <a:avLst/>
          </a:prstGeom>
          <a:noFill/>
          <a:ln>
            <a:noFill/>
          </a:ln>
        </p:spPr>
      </p:pic>
      <p:sp>
        <p:nvSpPr>
          <p:cNvPr id="157" name="Google Shape;157;g148e359cbaa_1_19"/>
          <p:cNvSpPr txBox="1"/>
          <p:nvPr/>
        </p:nvSpPr>
        <p:spPr>
          <a:xfrm>
            <a:off x="2579987" y="2107960"/>
            <a:ext cx="5407200" cy="357760"/>
          </a:xfrm>
          <a:prstGeom prst="rect">
            <a:avLst/>
          </a:prstGeom>
          <a:noFill/>
          <a:ln>
            <a:noFill/>
          </a:ln>
        </p:spPr>
        <p:txBody>
          <a:bodyPr spcFirstLastPara="1" wrap="square" lIns="68569" tIns="34275" rIns="68569" bIns="34275" anchor="t" anchorCtr="0">
            <a:spAutoFit/>
          </a:bodyPr>
          <a:lstStyle/>
          <a:p>
            <a:pPr algn="ctr">
              <a:buSzPts val="2500"/>
            </a:pPr>
            <a:r>
              <a:rPr lang="en-US" sz="1875" b="1">
                <a:solidFill>
                  <a:srgbClr val="0000FF"/>
                </a:solidFill>
                <a:latin typeface="Trebuchet MS"/>
                <a:ea typeface="Trebuchet MS"/>
                <a:cs typeface="Trebuchet MS"/>
                <a:sym typeface="Trebuchet MS"/>
              </a:rPr>
              <a:t>September 9th-11th; Camp Squanto</a:t>
            </a:r>
            <a:endParaRPr sz="225" b="1">
              <a:solidFill>
                <a:srgbClr val="0000FF"/>
              </a:solidFill>
            </a:endParaRPr>
          </a:p>
        </p:txBody>
      </p:sp>
      <p:sp>
        <p:nvSpPr>
          <p:cNvPr id="158" name="Google Shape;158;g148e359cbaa_1_19"/>
          <p:cNvSpPr txBox="1"/>
          <p:nvPr/>
        </p:nvSpPr>
        <p:spPr>
          <a:xfrm>
            <a:off x="2534669" y="1202889"/>
            <a:ext cx="5407200" cy="484718"/>
          </a:xfrm>
          <a:prstGeom prst="rect">
            <a:avLst/>
          </a:prstGeom>
          <a:noFill/>
          <a:ln>
            <a:noFill/>
          </a:ln>
        </p:spPr>
        <p:txBody>
          <a:bodyPr spcFirstLastPara="1" wrap="square" lIns="68569" tIns="34275" rIns="68569" bIns="34275" anchor="t" anchorCtr="0">
            <a:spAutoFit/>
          </a:bodyPr>
          <a:lstStyle/>
          <a:p>
            <a:pPr algn="ctr">
              <a:buSzPts val="3600"/>
            </a:pPr>
            <a:r>
              <a:rPr lang="en-US" sz="2700" b="1">
                <a:solidFill>
                  <a:srgbClr val="FF0000"/>
                </a:solidFill>
                <a:latin typeface="Trebuchet MS"/>
                <a:ea typeface="Trebuchet MS"/>
                <a:cs typeface="Trebuchet MS"/>
                <a:sym typeface="Trebuchet MS"/>
              </a:rPr>
              <a:t>National Service Territory 11</a:t>
            </a:r>
            <a:endParaRPr sz="1050" b="1">
              <a:solidFill>
                <a:srgbClr val="FF0000"/>
              </a:solidFill>
            </a:endParaRPr>
          </a:p>
        </p:txBody>
      </p:sp>
      <p:sp>
        <p:nvSpPr>
          <p:cNvPr id="159" name="Google Shape;159;g148e359cbaa_1_19"/>
          <p:cNvSpPr txBox="1"/>
          <p:nvPr/>
        </p:nvSpPr>
        <p:spPr>
          <a:xfrm>
            <a:off x="2534669" y="1623095"/>
            <a:ext cx="5407200" cy="484718"/>
          </a:xfrm>
          <a:prstGeom prst="rect">
            <a:avLst/>
          </a:prstGeom>
          <a:noFill/>
          <a:ln>
            <a:noFill/>
          </a:ln>
        </p:spPr>
        <p:txBody>
          <a:bodyPr spcFirstLastPara="1" wrap="square" lIns="68569" tIns="34275" rIns="68569" bIns="34275" anchor="t" anchorCtr="0">
            <a:spAutoFit/>
          </a:bodyPr>
          <a:lstStyle/>
          <a:p>
            <a:pPr algn="ctr">
              <a:buSzPts val="3600"/>
            </a:pPr>
            <a:r>
              <a:rPr lang="en-US" sz="2700" b="1">
                <a:solidFill>
                  <a:srgbClr val="FF0000"/>
                </a:solidFill>
                <a:latin typeface="Trebuchet MS"/>
                <a:ea typeface="Trebuchet MS"/>
                <a:cs typeface="Trebuchet MS"/>
                <a:sym typeface="Trebuchet MS"/>
              </a:rPr>
              <a:t>Recycled Regatta</a:t>
            </a:r>
            <a:endParaRPr sz="1050" b="1">
              <a:solidFill>
                <a:srgbClr val="FF0000"/>
              </a:solidFill>
            </a:endParaRPr>
          </a:p>
        </p:txBody>
      </p:sp>
      <p:sp>
        <p:nvSpPr>
          <p:cNvPr id="160" name="Google Shape;160;g148e359cbaa_1_19"/>
          <p:cNvSpPr txBox="1"/>
          <p:nvPr/>
        </p:nvSpPr>
        <p:spPr>
          <a:xfrm>
            <a:off x="455194" y="2580037"/>
            <a:ext cx="7600050" cy="2262136"/>
          </a:xfrm>
          <a:prstGeom prst="rect">
            <a:avLst/>
          </a:prstGeom>
          <a:noFill/>
          <a:ln>
            <a:noFill/>
          </a:ln>
        </p:spPr>
        <p:txBody>
          <a:bodyPr spcFirstLastPara="1" wrap="square" lIns="68569" tIns="68569" rIns="68569" bIns="68569" anchor="t" anchorCtr="0">
            <a:spAutoFit/>
          </a:bodyPr>
          <a:lstStyle/>
          <a:p>
            <a:pPr marL="342900" indent="-266700">
              <a:lnSpc>
                <a:spcPct val="115000"/>
              </a:lnSpc>
              <a:buClr>
                <a:schemeClr val="dk1"/>
              </a:buClr>
              <a:buSzPts val="2000"/>
              <a:buFont typeface="Helvetica Neue"/>
              <a:buChar char="●"/>
            </a:pPr>
            <a:r>
              <a:rPr lang="en-US" sz="1500">
                <a:solidFill>
                  <a:schemeClr val="dk1"/>
                </a:solidFill>
                <a:latin typeface="Helvetica Neue"/>
                <a:ea typeface="Helvetica Neue"/>
                <a:cs typeface="Helvetica Neue"/>
                <a:sym typeface="Helvetica Neue"/>
              </a:rPr>
              <a:t>Hosted by Mayflower Venturing Officers Association</a:t>
            </a:r>
            <a:endParaRPr sz="1500">
              <a:solidFill>
                <a:schemeClr val="dk1"/>
              </a:solidFill>
              <a:latin typeface="Helvetica Neue"/>
              <a:ea typeface="Helvetica Neue"/>
              <a:cs typeface="Helvetica Neue"/>
              <a:sym typeface="Helvetica Neue"/>
            </a:endParaRPr>
          </a:p>
          <a:p>
            <a:pPr marL="342900">
              <a:lnSpc>
                <a:spcPct val="115000"/>
              </a:lnSpc>
            </a:pPr>
            <a:endParaRPr sz="1500">
              <a:solidFill>
                <a:schemeClr val="dk1"/>
              </a:solidFill>
              <a:latin typeface="Helvetica Neue"/>
              <a:ea typeface="Helvetica Neue"/>
              <a:cs typeface="Helvetica Neue"/>
              <a:sym typeface="Helvetica Neue"/>
            </a:endParaRPr>
          </a:p>
          <a:p>
            <a:pPr marL="342900" indent="-266700">
              <a:lnSpc>
                <a:spcPct val="115000"/>
              </a:lnSpc>
              <a:buClr>
                <a:schemeClr val="dk1"/>
              </a:buClr>
              <a:buSzPts val="2000"/>
              <a:buFont typeface="Helvetica Neue"/>
              <a:buChar char="●"/>
            </a:pPr>
            <a:r>
              <a:rPr lang="en-US" sz="1500">
                <a:solidFill>
                  <a:schemeClr val="dk1"/>
                </a:solidFill>
                <a:latin typeface="Helvetica Neue"/>
                <a:ea typeface="Helvetica Neue"/>
                <a:cs typeface="Helvetica Neue"/>
                <a:sym typeface="Helvetica Neue"/>
              </a:rPr>
              <a:t>Open to all New England Council Units and Mayflower Venturing Crews</a:t>
            </a:r>
            <a:endParaRPr sz="1500">
              <a:solidFill>
                <a:schemeClr val="dk1"/>
              </a:solidFill>
              <a:latin typeface="Helvetica Neue"/>
              <a:ea typeface="Helvetica Neue"/>
              <a:cs typeface="Helvetica Neue"/>
              <a:sym typeface="Helvetica Neue"/>
            </a:endParaRPr>
          </a:p>
          <a:p>
            <a:pPr marL="342900">
              <a:lnSpc>
                <a:spcPct val="115000"/>
              </a:lnSpc>
            </a:pPr>
            <a:endParaRPr sz="1500">
              <a:solidFill>
                <a:schemeClr val="dk1"/>
              </a:solidFill>
              <a:latin typeface="Helvetica Neue"/>
              <a:ea typeface="Helvetica Neue"/>
              <a:cs typeface="Helvetica Neue"/>
              <a:sym typeface="Helvetica Neue"/>
            </a:endParaRPr>
          </a:p>
          <a:p>
            <a:pPr marL="342900" indent="-266700">
              <a:lnSpc>
                <a:spcPct val="115000"/>
              </a:lnSpc>
              <a:buClr>
                <a:schemeClr val="dk1"/>
              </a:buClr>
              <a:buSzPts val="2000"/>
              <a:buFont typeface="Helvetica Neue"/>
              <a:buChar char="●"/>
            </a:pPr>
            <a:r>
              <a:rPr lang="en-US" sz="1500">
                <a:solidFill>
                  <a:schemeClr val="dk1"/>
                </a:solidFill>
                <a:latin typeface="Helvetica Neue"/>
                <a:ea typeface="Helvetica Neue"/>
                <a:cs typeface="Helvetica Neue"/>
                <a:sym typeface="Helvetica Neue"/>
              </a:rPr>
              <a:t>Units will design and build a boat from recycled materials between now and race day and then race it against other groups on the regatta weekend. </a:t>
            </a:r>
            <a:endParaRPr sz="1500">
              <a:solidFill>
                <a:schemeClr val="dk1"/>
              </a:solidFill>
              <a:latin typeface="Helvetica Neue"/>
              <a:ea typeface="Helvetica Neue"/>
              <a:cs typeface="Helvetica Neue"/>
              <a:sym typeface="Helvetica Neue"/>
            </a:endParaRPr>
          </a:p>
          <a:p>
            <a:pPr marL="342900">
              <a:lnSpc>
                <a:spcPct val="115000"/>
              </a:lnSpc>
            </a:pPr>
            <a:endParaRPr sz="1500">
              <a:solidFill>
                <a:schemeClr val="dk1"/>
              </a:solidFill>
              <a:latin typeface="Helvetica Neue"/>
              <a:ea typeface="Helvetica Neue"/>
              <a:cs typeface="Helvetica Neue"/>
              <a:sym typeface="Helvetica Neue"/>
            </a:endParaRPr>
          </a:p>
          <a:p>
            <a:pPr marL="342900" indent="-266700">
              <a:lnSpc>
                <a:spcPct val="115000"/>
              </a:lnSpc>
              <a:buClr>
                <a:schemeClr val="dk1"/>
              </a:buClr>
              <a:buSzPts val="2000"/>
              <a:buFont typeface="Helvetica Neue"/>
              <a:buChar char="●"/>
            </a:pPr>
            <a:r>
              <a:rPr lang="en-US" sz="1500">
                <a:solidFill>
                  <a:schemeClr val="dk1"/>
                </a:solidFill>
                <a:latin typeface="Helvetica Neue"/>
                <a:ea typeface="Helvetica Neue"/>
                <a:cs typeface="Helvetica Neue"/>
                <a:sym typeface="Helvetica Neue"/>
              </a:rPr>
              <a:t>Turn your junk into a float worthy craft to compete with other Units.</a:t>
            </a:r>
            <a:endParaRPr sz="1500">
              <a:solidFill>
                <a:schemeClr val="dk1"/>
              </a:solidFill>
              <a:latin typeface="Helvetica Neue"/>
              <a:ea typeface="Helvetica Neue"/>
              <a:cs typeface="Helvetica Neue"/>
              <a:sym typeface="Helvetica Neue"/>
            </a:endParaRPr>
          </a:p>
        </p:txBody>
      </p:sp>
      <p:pic>
        <p:nvPicPr>
          <p:cNvPr id="161" name="Google Shape;161;g148e359cbaa_1_19"/>
          <p:cNvPicPr preferRelativeResize="0"/>
          <p:nvPr/>
        </p:nvPicPr>
        <p:blipFill>
          <a:blip r:embed="rId4">
            <a:alphaModFix/>
          </a:blip>
          <a:stretch>
            <a:fillRect/>
          </a:stretch>
        </p:blipFill>
        <p:spPr>
          <a:xfrm>
            <a:off x="2130919" y="4755544"/>
            <a:ext cx="973313" cy="973313"/>
          </a:xfrm>
          <a:prstGeom prst="rect">
            <a:avLst/>
          </a:prstGeom>
          <a:noFill/>
          <a:ln>
            <a:noFill/>
          </a:ln>
        </p:spPr>
      </p:pic>
    </p:spTree>
    <p:extLst>
      <p:ext uri="{BB962C8B-B14F-4D97-AF65-F5344CB8AC3E}">
        <p14:creationId xmlns:p14="http://schemas.microsoft.com/office/powerpoint/2010/main" val="2227822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48e359cbaa_1_27"/>
          <p:cNvSpPr/>
          <p:nvPr/>
        </p:nvSpPr>
        <p:spPr>
          <a:xfrm>
            <a:off x="4453444" y="1417144"/>
            <a:ext cx="4054950" cy="357525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40" name="Google Shape;140;g148e359cbaa_1_27"/>
          <p:cNvSpPr/>
          <p:nvPr/>
        </p:nvSpPr>
        <p:spPr>
          <a:xfrm>
            <a:off x="79313" y="1457700"/>
            <a:ext cx="4228875" cy="395392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pic>
        <p:nvPicPr>
          <p:cNvPr id="141" name="Google Shape;141;g148e359cbaa_1_27"/>
          <p:cNvPicPr preferRelativeResize="0"/>
          <p:nvPr/>
        </p:nvPicPr>
        <p:blipFill rotWithShape="1">
          <a:blip r:embed="rId3">
            <a:alphaModFix/>
          </a:blip>
          <a:srcRect/>
          <a:stretch/>
        </p:blipFill>
        <p:spPr>
          <a:xfrm>
            <a:off x="312187" y="3634762"/>
            <a:ext cx="1196213" cy="1196213"/>
          </a:xfrm>
          <a:prstGeom prst="rect">
            <a:avLst/>
          </a:prstGeom>
          <a:noFill/>
          <a:ln>
            <a:noFill/>
          </a:ln>
        </p:spPr>
      </p:pic>
      <p:sp>
        <p:nvSpPr>
          <p:cNvPr id="142" name="Google Shape;142;g148e359cbaa_1_27"/>
          <p:cNvSpPr txBox="1"/>
          <p:nvPr/>
        </p:nvSpPr>
        <p:spPr>
          <a:xfrm>
            <a:off x="312188" y="981863"/>
            <a:ext cx="8519625" cy="484726"/>
          </a:xfrm>
          <a:prstGeom prst="rect">
            <a:avLst/>
          </a:prstGeom>
          <a:noFill/>
          <a:ln>
            <a:noFill/>
          </a:ln>
        </p:spPr>
        <p:txBody>
          <a:bodyPr spcFirstLastPara="1" wrap="square" lIns="68569" tIns="68569" rIns="68569" bIns="68569" anchor="t" anchorCtr="0">
            <a:spAutoFit/>
          </a:bodyPr>
          <a:lstStyle/>
          <a:p>
            <a:pPr algn="ctr">
              <a:buClr>
                <a:schemeClr val="dk1"/>
              </a:buClr>
              <a:buSzPts val="1100"/>
            </a:pPr>
            <a:r>
              <a:rPr lang="en-US" sz="2250" b="1">
                <a:solidFill>
                  <a:schemeClr val="dk1"/>
                </a:solidFill>
                <a:latin typeface="Trebuchet MS"/>
                <a:ea typeface="Trebuchet MS"/>
                <a:cs typeface="Trebuchet MS"/>
                <a:sym typeface="Trebuchet MS"/>
              </a:rPr>
              <a:t>Upcoming Unit Success Workshops</a:t>
            </a:r>
            <a:endParaRPr sz="2550" b="1">
              <a:latin typeface="Trebuchet MS"/>
              <a:ea typeface="Trebuchet MS"/>
              <a:cs typeface="Trebuchet MS"/>
              <a:sym typeface="Trebuchet MS"/>
            </a:endParaRPr>
          </a:p>
        </p:txBody>
      </p:sp>
      <p:sp>
        <p:nvSpPr>
          <p:cNvPr id="143" name="Google Shape;143;g148e359cbaa_1_27"/>
          <p:cNvSpPr txBox="1"/>
          <p:nvPr/>
        </p:nvSpPr>
        <p:spPr>
          <a:xfrm>
            <a:off x="112950" y="1524019"/>
            <a:ext cx="4703625" cy="692475"/>
          </a:xfrm>
          <a:prstGeom prst="rect">
            <a:avLst/>
          </a:prstGeom>
          <a:noFill/>
          <a:ln>
            <a:noFill/>
          </a:ln>
        </p:spPr>
        <p:txBody>
          <a:bodyPr spcFirstLastPara="1" wrap="square" lIns="68569" tIns="68569" rIns="68569" bIns="68569" anchor="t" anchorCtr="0">
            <a:spAutoFit/>
          </a:bodyPr>
          <a:lstStyle/>
          <a:p>
            <a:pPr algn="ctr">
              <a:buSzPts val="2400"/>
            </a:pPr>
            <a:r>
              <a:rPr lang="en-US" sz="1800" b="1">
                <a:solidFill>
                  <a:srgbClr val="0000FF"/>
                </a:solidFill>
                <a:latin typeface="Helvetica Neue"/>
                <a:ea typeface="Helvetica Neue"/>
                <a:cs typeface="Helvetica Neue"/>
                <a:sym typeface="Helvetica Neue"/>
              </a:rPr>
              <a:t>Volunteer Recruitment </a:t>
            </a:r>
            <a:endParaRPr sz="1800" b="1">
              <a:solidFill>
                <a:srgbClr val="0000FF"/>
              </a:solidFill>
              <a:latin typeface="Helvetica Neue"/>
              <a:ea typeface="Helvetica Neue"/>
              <a:cs typeface="Helvetica Neue"/>
              <a:sym typeface="Helvetica Neue"/>
            </a:endParaRPr>
          </a:p>
          <a:p>
            <a:pPr algn="ctr">
              <a:buSzPts val="2400"/>
            </a:pPr>
            <a:r>
              <a:rPr lang="en-US" sz="1800" b="1">
                <a:solidFill>
                  <a:srgbClr val="0000FF"/>
                </a:solidFill>
                <a:latin typeface="Helvetica Neue"/>
                <a:ea typeface="Helvetica Neue"/>
                <a:cs typeface="Helvetica Neue"/>
                <a:sym typeface="Helvetica Neue"/>
              </a:rPr>
              <a:t>Monday, September 12th; 7PM</a:t>
            </a:r>
            <a:endParaRPr sz="1800" b="1">
              <a:solidFill>
                <a:srgbClr val="0000FF"/>
              </a:solidFill>
              <a:latin typeface="Helvetica Neue"/>
              <a:ea typeface="Helvetica Neue"/>
              <a:cs typeface="Helvetica Neue"/>
              <a:sym typeface="Helvetica Neue"/>
            </a:endParaRPr>
          </a:p>
        </p:txBody>
      </p:sp>
      <p:sp>
        <p:nvSpPr>
          <p:cNvPr id="144" name="Google Shape;144;g148e359cbaa_1_27"/>
          <p:cNvSpPr txBox="1"/>
          <p:nvPr/>
        </p:nvSpPr>
        <p:spPr>
          <a:xfrm>
            <a:off x="195356" y="4887619"/>
            <a:ext cx="1429875" cy="288518"/>
          </a:xfrm>
          <a:prstGeom prst="rect">
            <a:avLst/>
          </a:prstGeom>
          <a:noFill/>
          <a:ln>
            <a:noFill/>
          </a:ln>
        </p:spPr>
        <p:txBody>
          <a:bodyPr spcFirstLastPara="1" wrap="square" lIns="68569" tIns="68569" rIns="68569" bIns="68569" anchor="t" anchorCtr="0">
            <a:spAutoFit/>
          </a:bodyPr>
          <a:lstStyle/>
          <a:p>
            <a:pPr>
              <a:buSzPts val="1300"/>
            </a:pPr>
            <a:r>
              <a:rPr lang="en-US" sz="975" b="1">
                <a:solidFill>
                  <a:srgbClr val="0000FF"/>
                </a:solidFill>
                <a:latin typeface="Helvetica Neue"/>
                <a:ea typeface="Helvetica Neue"/>
                <a:cs typeface="Helvetica Neue"/>
                <a:sym typeface="Helvetica Neue"/>
              </a:rPr>
              <a:t>https://bit.ly/3dr8BeI</a:t>
            </a:r>
            <a:endParaRPr sz="975" b="1">
              <a:solidFill>
                <a:srgbClr val="0000FF"/>
              </a:solidFill>
              <a:latin typeface="Helvetica Neue"/>
              <a:ea typeface="Helvetica Neue"/>
              <a:cs typeface="Helvetica Neue"/>
              <a:sym typeface="Helvetica Neue"/>
            </a:endParaRPr>
          </a:p>
        </p:txBody>
      </p:sp>
      <p:sp>
        <p:nvSpPr>
          <p:cNvPr id="145" name="Google Shape;145;g148e359cbaa_1_27"/>
          <p:cNvSpPr txBox="1"/>
          <p:nvPr/>
        </p:nvSpPr>
        <p:spPr>
          <a:xfrm>
            <a:off x="4128188" y="1524019"/>
            <a:ext cx="4703625" cy="692475"/>
          </a:xfrm>
          <a:prstGeom prst="rect">
            <a:avLst/>
          </a:prstGeom>
          <a:noFill/>
          <a:ln>
            <a:noFill/>
          </a:ln>
        </p:spPr>
        <p:txBody>
          <a:bodyPr spcFirstLastPara="1" wrap="square" lIns="68569" tIns="68569" rIns="68569" bIns="68569" anchor="t" anchorCtr="0">
            <a:spAutoFit/>
          </a:bodyPr>
          <a:lstStyle/>
          <a:p>
            <a:pPr algn="ctr">
              <a:buSzPts val="2400"/>
            </a:pPr>
            <a:r>
              <a:rPr lang="en-US" sz="1800" b="1">
                <a:solidFill>
                  <a:srgbClr val="0000FF"/>
                </a:solidFill>
                <a:latin typeface="Helvetica Neue"/>
                <a:ea typeface="Helvetica Neue"/>
                <a:cs typeface="Helvetica Neue"/>
                <a:sym typeface="Helvetica Neue"/>
              </a:rPr>
              <a:t>Webelos To Scout Transitions</a:t>
            </a:r>
            <a:endParaRPr sz="1800" b="1">
              <a:solidFill>
                <a:srgbClr val="0000FF"/>
              </a:solidFill>
              <a:latin typeface="Helvetica Neue"/>
              <a:ea typeface="Helvetica Neue"/>
              <a:cs typeface="Helvetica Neue"/>
              <a:sym typeface="Helvetica Neue"/>
            </a:endParaRPr>
          </a:p>
          <a:p>
            <a:pPr algn="ctr">
              <a:buSzPts val="2400"/>
            </a:pPr>
            <a:r>
              <a:rPr lang="en-US" sz="1800" b="1">
                <a:solidFill>
                  <a:srgbClr val="0000FF"/>
                </a:solidFill>
                <a:latin typeface="Helvetica Neue"/>
                <a:ea typeface="Helvetica Neue"/>
                <a:cs typeface="Helvetica Neue"/>
                <a:sym typeface="Helvetica Neue"/>
              </a:rPr>
              <a:t>Wednesday, September 28th; 7PM</a:t>
            </a:r>
            <a:endParaRPr sz="1800" b="1">
              <a:solidFill>
                <a:srgbClr val="0000FF"/>
              </a:solidFill>
              <a:latin typeface="Helvetica Neue"/>
              <a:ea typeface="Helvetica Neue"/>
              <a:cs typeface="Helvetica Neue"/>
              <a:sym typeface="Helvetica Neue"/>
            </a:endParaRPr>
          </a:p>
        </p:txBody>
      </p:sp>
      <p:pic>
        <p:nvPicPr>
          <p:cNvPr id="146" name="Google Shape;146;g148e359cbaa_1_27"/>
          <p:cNvPicPr preferRelativeResize="0"/>
          <p:nvPr/>
        </p:nvPicPr>
        <p:blipFill>
          <a:blip r:embed="rId4">
            <a:alphaModFix/>
          </a:blip>
          <a:stretch>
            <a:fillRect/>
          </a:stretch>
        </p:blipFill>
        <p:spPr>
          <a:xfrm>
            <a:off x="112950" y="2216569"/>
            <a:ext cx="1804182" cy="1292343"/>
          </a:xfrm>
          <a:prstGeom prst="rect">
            <a:avLst/>
          </a:prstGeom>
          <a:noFill/>
          <a:ln>
            <a:noFill/>
          </a:ln>
        </p:spPr>
      </p:pic>
      <p:sp>
        <p:nvSpPr>
          <p:cNvPr id="147" name="Google Shape;147;g148e359cbaa_1_27"/>
          <p:cNvSpPr txBox="1"/>
          <p:nvPr/>
        </p:nvSpPr>
        <p:spPr>
          <a:xfrm>
            <a:off x="2039269" y="2216569"/>
            <a:ext cx="2152575" cy="2723800"/>
          </a:xfrm>
          <a:prstGeom prst="rect">
            <a:avLst/>
          </a:prstGeom>
          <a:noFill/>
          <a:ln>
            <a:noFill/>
          </a:ln>
        </p:spPr>
        <p:txBody>
          <a:bodyPr spcFirstLastPara="1" wrap="square" lIns="68569" tIns="68569" rIns="68569" bIns="68569" anchor="t" anchorCtr="0">
            <a:spAutoFit/>
          </a:bodyPr>
          <a:lstStyle/>
          <a:p>
            <a:pPr algn="ctr"/>
            <a:r>
              <a:rPr lang="en-US" sz="1200"/>
              <a:t>With new Cub Scouts joining as part of Join Scouting Day, this is a great opportunity to recruit some new adult volunteers.  </a:t>
            </a:r>
            <a:endParaRPr sz="1200"/>
          </a:p>
          <a:p>
            <a:endParaRPr sz="1200"/>
          </a:p>
          <a:p>
            <a:pPr algn="ctr"/>
            <a:r>
              <a:rPr lang="en-US" sz="1200"/>
              <a:t>We will discuss the importance of creating a “volunteer driven, professionally guided” environment for your unit, explaining the role, making sure the person and the role fit and more!</a:t>
            </a:r>
            <a:endParaRPr sz="1200"/>
          </a:p>
        </p:txBody>
      </p:sp>
      <p:pic>
        <p:nvPicPr>
          <p:cNvPr id="148" name="Google Shape;148;g148e359cbaa_1_27"/>
          <p:cNvPicPr preferRelativeResize="0"/>
          <p:nvPr/>
        </p:nvPicPr>
        <p:blipFill>
          <a:blip r:embed="rId5">
            <a:alphaModFix/>
          </a:blip>
          <a:stretch>
            <a:fillRect/>
          </a:stretch>
        </p:blipFill>
        <p:spPr>
          <a:xfrm>
            <a:off x="6625069" y="2148957"/>
            <a:ext cx="1804182" cy="1200730"/>
          </a:xfrm>
          <a:prstGeom prst="rect">
            <a:avLst/>
          </a:prstGeom>
          <a:noFill/>
          <a:ln>
            <a:noFill/>
          </a:ln>
        </p:spPr>
      </p:pic>
      <p:pic>
        <p:nvPicPr>
          <p:cNvPr id="149" name="Google Shape;149;g148e359cbaa_1_27"/>
          <p:cNvPicPr preferRelativeResize="0"/>
          <p:nvPr/>
        </p:nvPicPr>
        <p:blipFill>
          <a:blip r:embed="rId6">
            <a:alphaModFix/>
          </a:blip>
          <a:stretch>
            <a:fillRect/>
          </a:stretch>
        </p:blipFill>
        <p:spPr>
          <a:xfrm>
            <a:off x="6966375" y="3429000"/>
            <a:ext cx="1121569" cy="1121569"/>
          </a:xfrm>
          <a:prstGeom prst="rect">
            <a:avLst/>
          </a:prstGeom>
          <a:noFill/>
          <a:ln>
            <a:noFill/>
          </a:ln>
        </p:spPr>
      </p:pic>
      <p:sp>
        <p:nvSpPr>
          <p:cNvPr id="150" name="Google Shape;150;g148e359cbaa_1_27"/>
          <p:cNvSpPr txBox="1"/>
          <p:nvPr/>
        </p:nvSpPr>
        <p:spPr>
          <a:xfrm>
            <a:off x="6660460" y="4493963"/>
            <a:ext cx="1733400" cy="288518"/>
          </a:xfrm>
          <a:prstGeom prst="rect">
            <a:avLst/>
          </a:prstGeom>
          <a:noFill/>
          <a:ln>
            <a:noFill/>
          </a:ln>
        </p:spPr>
        <p:txBody>
          <a:bodyPr spcFirstLastPara="1" wrap="square" lIns="68569" tIns="68569" rIns="68569" bIns="68569" anchor="t" anchorCtr="0">
            <a:spAutoFit/>
          </a:bodyPr>
          <a:lstStyle/>
          <a:p>
            <a:pPr algn="ctr"/>
            <a:r>
              <a:rPr lang="en-US" sz="975" b="1">
                <a:solidFill>
                  <a:srgbClr val="4A86E8"/>
                </a:solidFill>
              </a:rPr>
              <a:t>https://bit.ly/3CHx0a7</a:t>
            </a:r>
            <a:endParaRPr sz="975" b="1">
              <a:solidFill>
                <a:srgbClr val="4A86E8"/>
              </a:solidFill>
            </a:endParaRPr>
          </a:p>
        </p:txBody>
      </p:sp>
      <p:sp>
        <p:nvSpPr>
          <p:cNvPr id="151" name="Google Shape;151;g148e359cbaa_1_27"/>
          <p:cNvSpPr txBox="1"/>
          <p:nvPr/>
        </p:nvSpPr>
        <p:spPr>
          <a:xfrm>
            <a:off x="4408088" y="2216569"/>
            <a:ext cx="2152575" cy="2354468"/>
          </a:xfrm>
          <a:prstGeom prst="rect">
            <a:avLst/>
          </a:prstGeom>
          <a:noFill/>
          <a:ln>
            <a:noFill/>
          </a:ln>
        </p:spPr>
        <p:txBody>
          <a:bodyPr spcFirstLastPara="1" wrap="square" lIns="68569" tIns="68569" rIns="68569" bIns="68569" anchor="t" anchorCtr="0">
            <a:spAutoFit/>
          </a:bodyPr>
          <a:lstStyle/>
          <a:p>
            <a:pPr algn="ctr"/>
            <a:r>
              <a:rPr lang="en-US" sz="1200"/>
              <a:t>Starting the new Scouting year means your 2nd year Webelos will begin looking ahead to Scouts BSA.</a:t>
            </a:r>
            <a:endParaRPr sz="1200"/>
          </a:p>
          <a:p>
            <a:endParaRPr sz="1200"/>
          </a:p>
          <a:p>
            <a:pPr algn="ctr"/>
            <a:r>
              <a:rPr lang="en-US" sz="1200"/>
              <a:t>This workshop is for both Cubmasters, Webelos Leaders and Scoutmaster alike.  We will be discussing timelines for success, each leaders role in the process and more!</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5509013" y="2718999"/>
            <a:ext cx="4867838" cy="3161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80"/>
              <a:buFont typeface="Noto Sans Symbols"/>
              <a:buNone/>
            </a:pPr>
            <a:endParaRPr sz="1600">
              <a:solidFill>
                <a:schemeClr val="lt1"/>
              </a:solidFill>
              <a:latin typeface="Calibri"/>
              <a:ea typeface="Calibri"/>
              <a:cs typeface="Calibri"/>
              <a:sym typeface="Calibri"/>
            </a:endParaRPr>
          </a:p>
        </p:txBody>
      </p:sp>
      <p:sp>
        <p:nvSpPr>
          <p:cNvPr id="82" name="Google Shape;82;p1"/>
          <p:cNvSpPr/>
          <p:nvPr/>
        </p:nvSpPr>
        <p:spPr>
          <a:xfrm rot="10800000" flipH="1">
            <a:off x="-966366" y="-146116"/>
            <a:ext cx="8754256"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83" name="Google Shape;83;p1" descr="A picture containing logo&#10;&#10;Description automatically generated"/>
          <p:cNvPicPr preferRelativeResize="0"/>
          <p:nvPr/>
        </p:nvPicPr>
        <p:blipFill rotWithShape="1">
          <a:blip r:embed="rId3">
            <a:alphaModFix/>
          </a:blip>
          <a:srcRect l="188" r="187"/>
          <a:stretch/>
        </p:blipFill>
        <p:spPr>
          <a:xfrm>
            <a:off x="523874" y="118887"/>
            <a:ext cx="2295525" cy="1978723"/>
          </a:xfrm>
          <a:prstGeom prst="rect">
            <a:avLst/>
          </a:prstGeom>
          <a:noFill/>
          <a:ln>
            <a:noFill/>
          </a:ln>
        </p:spPr>
      </p:pic>
      <p:sp>
        <p:nvSpPr>
          <p:cNvPr id="84" name="Google Shape;84;p1"/>
          <p:cNvSpPr txBox="1"/>
          <p:nvPr/>
        </p:nvSpPr>
        <p:spPr>
          <a:xfrm>
            <a:off x="3222884" y="353430"/>
            <a:ext cx="4092315" cy="715963"/>
          </a:xfrm>
          <a:prstGeom prst="rect">
            <a:avLst/>
          </a:prstGeom>
          <a:noFill/>
          <a:ln>
            <a:noFill/>
          </a:ln>
        </p:spPr>
        <p:txBody>
          <a:bodyPr spcFirstLastPara="1" wrap="square" lIns="91425" tIns="45700" rIns="91425" bIns="45700" anchor="t" anchorCtr="0">
            <a:noAutofit/>
          </a:bodyPr>
          <a:lstStyle/>
          <a:p>
            <a:pPr marL="419100" marR="0" lvl="0" indent="-228600" algn="ctr" rtl="0">
              <a:spcBef>
                <a:spcPts val="600"/>
              </a:spcBef>
              <a:spcAft>
                <a:spcPts val="0"/>
              </a:spcAft>
              <a:buClr>
                <a:schemeClr val="dk1"/>
              </a:buClr>
              <a:buSzPts val="2400"/>
              <a:buFont typeface="Noto Sans Symbols"/>
              <a:buNone/>
            </a:pPr>
            <a:r>
              <a:rPr lang="en-US" sz="3000" b="1">
                <a:solidFill>
                  <a:srgbClr val="FF0000"/>
                </a:solidFill>
                <a:latin typeface="Trebuchet MS"/>
                <a:ea typeface="Trebuchet MS"/>
                <a:cs typeface="Trebuchet MS"/>
                <a:sym typeface="Trebuchet MS"/>
              </a:rPr>
              <a:t>Webelos Woods</a:t>
            </a:r>
            <a:endParaRPr sz="3000" b="1">
              <a:solidFill>
                <a:srgbClr val="FF0000"/>
              </a:solidFill>
              <a:latin typeface="Trebuchet MS"/>
              <a:ea typeface="Trebuchet MS"/>
              <a:cs typeface="Trebuchet MS"/>
              <a:sym typeface="Trebuchet MS"/>
            </a:endParaRPr>
          </a:p>
        </p:txBody>
      </p:sp>
      <p:sp>
        <p:nvSpPr>
          <p:cNvPr id="85" name="Google Shape;85;p1"/>
          <p:cNvSpPr txBox="1"/>
          <p:nvPr/>
        </p:nvSpPr>
        <p:spPr>
          <a:xfrm>
            <a:off x="3524986" y="957066"/>
            <a:ext cx="4092300" cy="716100"/>
          </a:xfrm>
          <a:prstGeom prst="rect">
            <a:avLst/>
          </a:prstGeom>
          <a:noFill/>
          <a:ln>
            <a:noFill/>
          </a:ln>
        </p:spPr>
        <p:txBody>
          <a:bodyPr spcFirstLastPara="1" wrap="square" lIns="91425" tIns="45700" rIns="91425" bIns="45700" anchor="t" anchorCtr="0">
            <a:noAutofit/>
          </a:bodyPr>
          <a:lstStyle/>
          <a:p>
            <a:pPr marL="419100" marR="0" lvl="0" indent="-228600" algn="l" rtl="0">
              <a:spcBef>
                <a:spcPts val="600"/>
              </a:spcBef>
              <a:spcAft>
                <a:spcPts val="0"/>
              </a:spcAft>
              <a:buClr>
                <a:schemeClr val="dk1"/>
              </a:buClr>
              <a:buSzPts val="2400"/>
              <a:buFont typeface="Noto Sans Symbols"/>
              <a:buNone/>
            </a:pPr>
            <a:r>
              <a:rPr lang="en-US" sz="3000" b="1">
                <a:solidFill>
                  <a:srgbClr val="002060"/>
                </a:solidFill>
                <a:latin typeface="Trebuchet MS"/>
                <a:ea typeface="Trebuchet MS"/>
                <a:cs typeface="Trebuchet MS"/>
                <a:sym typeface="Trebuchet MS"/>
              </a:rPr>
              <a:t>September 24, 2022</a:t>
            </a:r>
            <a:endParaRPr sz="3000" b="1">
              <a:solidFill>
                <a:srgbClr val="002060"/>
              </a:solidFill>
              <a:latin typeface="Trebuchet MS"/>
              <a:ea typeface="Trebuchet MS"/>
              <a:cs typeface="Trebuchet MS"/>
              <a:sym typeface="Trebuchet MS"/>
            </a:endParaRPr>
          </a:p>
        </p:txBody>
      </p:sp>
      <p:sp>
        <p:nvSpPr>
          <p:cNvPr id="86" name="Google Shape;86;p1"/>
          <p:cNvSpPr txBox="1"/>
          <p:nvPr/>
        </p:nvSpPr>
        <p:spPr>
          <a:xfrm>
            <a:off x="2060667" y="5579069"/>
            <a:ext cx="6775800" cy="430500"/>
          </a:xfrm>
          <a:prstGeom prst="rect">
            <a:avLst/>
          </a:prstGeom>
          <a:noFill/>
          <a:ln>
            <a:noFill/>
          </a:ln>
        </p:spPr>
        <p:txBody>
          <a:bodyPr spcFirstLastPara="1" wrap="square" lIns="91425" tIns="45700" rIns="91425" bIns="45700" anchor="t" anchorCtr="0">
            <a:noAutofit/>
          </a:bodyPr>
          <a:lstStyle/>
          <a:p>
            <a:pPr marL="419100" marR="0" lvl="0" indent="-228600" algn="l" rtl="0">
              <a:spcBef>
                <a:spcPts val="360"/>
              </a:spcBef>
              <a:spcAft>
                <a:spcPts val="0"/>
              </a:spcAft>
              <a:buClr>
                <a:schemeClr val="dk1"/>
              </a:buClr>
              <a:buSzPts val="1440"/>
              <a:buFont typeface="Noto Sans Symbols"/>
              <a:buNone/>
            </a:pPr>
            <a:r>
              <a:rPr lang="en-US" sz="1500" b="1" u="sng">
                <a:solidFill>
                  <a:srgbClr val="005969"/>
                </a:solidFill>
                <a:latin typeface="Arial"/>
                <a:ea typeface="Arial"/>
                <a:cs typeface="Arial"/>
                <a:sym typeface="Arial"/>
                <a:hlinkClick r:id="rId4">
                  <a:extLst>
                    <a:ext uri="{A12FA001-AC4F-418D-AE19-62706E023703}">
                      <ahyp:hlinkClr xmlns:ahyp="http://schemas.microsoft.com/office/drawing/2018/hyperlinkcolor" val="tx"/>
                    </a:ext>
                  </a:extLst>
                </a:hlinkClick>
              </a:rPr>
              <a:t>https://scoutingevent.com/251-Webeloswoods2022</a:t>
            </a:r>
            <a:endParaRPr sz="2700">
              <a:solidFill>
                <a:schemeClr val="lt1"/>
              </a:solidFill>
              <a:latin typeface="Arial"/>
              <a:ea typeface="Arial"/>
              <a:cs typeface="Arial"/>
              <a:sym typeface="Arial"/>
            </a:endParaRPr>
          </a:p>
        </p:txBody>
      </p:sp>
      <p:sp>
        <p:nvSpPr>
          <p:cNvPr id="87" name="Google Shape;87;p1"/>
          <p:cNvSpPr txBox="1"/>
          <p:nvPr/>
        </p:nvSpPr>
        <p:spPr>
          <a:xfrm>
            <a:off x="523875" y="2194666"/>
            <a:ext cx="7858200" cy="2862900"/>
          </a:xfrm>
          <a:prstGeom prst="rect">
            <a:avLst/>
          </a:prstGeom>
          <a:noFill/>
          <a:ln>
            <a:noFill/>
          </a:ln>
        </p:spPr>
        <p:txBody>
          <a:bodyPr spcFirstLastPara="1" wrap="square" lIns="91425" tIns="45700" rIns="91425" bIns="45700" anchor="t" anchorCtr="0">
            <a:spAutoFit/>
          </a:bodyPr>
          <a:lstStyle/>
          <a:p>
            <a:pPr marL="5143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Attend as a Pack, Den, or Individual – for Webelos and Arrow of Light</a:t>
            </a:r>
            <a:endParaRPr/>
          </a:p>
          <a:p>
            <a:pPr marL="5143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Hosted by Cranberry Harbors and Sachem Districts - Open to All Mayflower and neighboring council Webelos</a:t>
            </a:r>
            <a:endParaRPr/>
          </a:p>
          <a:p>
            <a:pPr marL="514350" marR="0" lvl="0" indent="-285750" algn="l" rtl="0">
              <a:spcBef>
                <a:spcPts val="0"/>
              </a:spcBef>
              <a:spcAft>
                <a:spcPts val="0"/>
              </a:spcAft>
              <a:buClr>
                <a:srgbClr val="333333"/>
              </a:buClr>
              <a:buSzPts val="1800"/>
              <a:buFont typeface="Helvetica Neue"/>
              <a:buChar char="•"/>
            </a:pPr>
            <a:r>
              <a:rPr lang="en-US" sz="1800">
                <a:solidFill>
                  <a:srgbClr val="333333"/>
                </a:solidFill>
                <a:latin typeface="Helvetica Neue"/>
                <a:ea typeface="Helvetica Neue"/>
                <a:cs typeface="Helvetica Neue"/>
                <a:sym typeface="Helvetica Neue"/>
              </a:rPr>
              <a:t>Cast Iron Chef, Webelos Walkabout, Outdoor Adventure, Castaway and Into the Woods</a:t>
            </a:r>
            <a:endParaRPr/>
          </a:p>
          <a:p>
            <a:pPr marL="514350" marR="0" lvl="0" indent="-285750" algn="l" rtl="0">
              <a:spcBef>
                <a:spcPts val="0"/>
              </a:spcBef>
              <a:spcAft>
                <a:spcPts val="0"/>
              </a:spcAft>
              <a:buClr>
                <a:srgbClr val="333333"/>
              </a:buClr>
              <a:buSzPts val="1800"/>
              <a:buFont typeface="Helvetica Neue"/>
              <a:buChar char="•"/>
            </a:pPr>
            <a:r>
              <a:rPr lang="en-US" sz="1800">
                <a:solidFill>
                  <a:srgbClr val="333333"/>
                </a:solidFill>
                <a:latin typeface="Helvetica Neue"/>
                <a:ea typeface="Helvetica Neue"/>
                <a:cs typeface="Helvetica Neue"/>
                <a:sym typeface="Helvetica Neue"/>
              </a:rPr>
              <a:t>One Day Event but units are welcome to reserve a cabin or tent site to make a weekend of it.</a:t>
            </a:r>
            <a:endParaRPr/>
          </a:p>
          <a:p>
            <a:pPr marL="514350" marR="0" lvl="0" indent="-285750" algn="l" rtl="0">
              <a:spcBef>
                <a:spcPts val="0"/>
              </a:spcBef>
              <a:spcAft>
                <a:spcPts val="0"/>
              </a:spcAft>
              <a:buClr>
                <a:srgbClr val="333333"/>
              </a:buClr>
              <a:buSzPts val="1800"/>
              <a:buFont typeface="Helvetica Neue"/>
              <a:buChar char="•"/>
            </a:pPr>
            <a:r>
              <a:rPr lang="en-US" sz="1800">
                <a:solidFill>
                  <a:srgbClr val="333333"/>
                </a:solidFill>
                <a:latin typeface="Helvetica Neue"/>
                <a:ea typeface="Helvetica Neue"/>
                <a:cs typeface="Helvetica Neue"/>
                <a:sym typeface="Helvetica Neue"/>
              </a:rPr>
              <a:t>$20 per youth, $5 per adult</a:t>
            </a:r>
            <a:endParaRPr sz="1800">
              <a:solidFill>
                <a:srgbClr val="333333"/>
              </a:solidFill>
              <a:latin typeface="Helvetica Neue"/>
              <a:ea typeface="Helvetica Neue"/>
              <a:cs typeface="Helvetica Neue"/>
              <a:sym typeface="Helvetica Neue"/>
            </a:endParaRPr>
          </a:p>
          <a:p>
            <a:pPr marL="514350" marR="0" lvl="0" indent="-285750" algn="l" rtl="0">
              <a:spcBef>
                <a:spcPts val="0"/>
              </a:spcBef>
              <a:spcAft>
                <a:spcPts val="0"/>
              </a:spcAft>
              <a:buClr>
                <a:srgbClr val="333333"/>
              </a:buClr>
              <a:buSzPts val="1800"/>
              <a:buFont typeface="Helvetica Neue"/>
              <a:buChar char="•"/>
            </a:pPr>
            <a:r>
              <a:rPr lang="en-US" sz="1800">
                <a:solidFill>
                  <a:srgbClr val="333333"/>
                </a:solidFill>
                <a:latin typeface="Helvetica Neue"/>
                <a:ea typeface="Helvetica Neue"/>
                <a:cs typeface="Helvetica Neue"/>
                <a:sym typeface="Helvetica Neue"/>
              </a:rPr>
              <a:t>Registration closes September 8 and there is a $5 late fee after that</a:t>
            </a:r>
            <a:endParaRPr/>
          </a:p>
          <a:p>
            <a:pPr marL="514350" marR="0" lvl="0" indent="-285750" algn="l" rtl="0">
              <a:spcBef>
                <a:spcPts val="0"/>
              </a:spcBef>
              <a:spcAft>
                <a:spcPts val="0"/>
              </a:spcAft>
              <a:buClr>
                <a:srgbClr val="333333"/>
              </a:buClr>
              <a:buSzPts val="1800"/>
              <a:buFont typeface="Helvetica Neue"/>
              <a:buChar char="•"/>
            </a:pPr>
            <a:r>
              <a:rPr lang="en-US" sz="1800">
                <a:solidFill>
                  <a:srgbClr val="333333"/>
                </a:solidFill>
                <a:latin typeface="Helvetica Neue"/>
                <a:ea typeface="Helvetica Neue"/>
                <a:cs typeface="Helvetica Neue"/>
                <a:sym typeface="Helvetica Neue"/>
              </a:rPr>
              <a:t>Leader’s Guide available on the registration site</a:t>
            </a:r>
            <a:endParaRPr sz="1800">
              <a:solidFill>
                <a:schemeClr val="dk1"/>
              </a:solidFill>
              <a:latin typeface="Arial"/>
              <a:ea typeface="Arial"/>
              <a:cs typeface="Arial"/>
              <a:sym typeface="Arial"/>
            </a:endParaRPr>
          </a:p>
        </p:txBody>
      </p:sp>
      <p:pic>
        <p:nvPicPr>
          <p:cNvPr id="88" name="Google Shape;88;p1"/>
          <p:cNvPicPr preferRelativeResize="0"/>
          <p:nvPr/>
        </p:nvPicPr>
        <p:blipFill rotWithShape="1">
          <a:blip r:embed="rId5">
            <a:alphaModFix/>
          </a:blip>
          <a:srcRect t="8175" b="8175"/>
          <a:stretch/>
        </p:blipFill>
        <p:spPr>
          <a:xfrm>
            <a:off x="584300" y="5154650"/>
            <a:ext cx="1618450" cy="1277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1"/>
          <p:cNvSpPr txBox="1">
            <a:spLocks noGrp="1"/>
          </p:cNvSpPr>
          <p:nvPr>
            <p:ph type="body" idx="3"/>
          </p:nvPr>
        </p:nvSpPr>
        <p:spPr>
          <a:xfrm>
            <a:off x="2617286" y="348365"/>
            <a:ext cx="5526300" cy="2451300"/>
          </a:xfrm>
          <a:prstGeom prst="rect">
            <a:avLst/>
          </a:prstGeom>
          <a:noFill/>
          <a:ln>
            <a:noFill/>
          </a:ln>
        </p:spPr>
        <p:txBody>
          <a:bodyPr spcFirstLastPara="1" wrap="square" lIns="91425" tIns="45700" rIns="91425" bIns="45700" anchor="t" anchorCtr="0">
            <a:noAutofit/>
          </a:bodyPr>
          <a:lstStyle/>
          <a:p>
            <a:pPr marL="457200" lvl="0" indent="-228600" algn="ctr" rtl="0">
              <a:lnSpc>
                <a:spcPct val="100000"/>
              </a:lnSpc>
              <a:spcBef>
                <a:spcPts val="600"/>
              </a:spcBef>
              <a:spcAft>
                <a:spcPts val="0"/>
              </a:spcAft>
              <a:buSzPts val="2400"/>
              <a:buNone/>
            </a:pPr>
            <a:r>
              <a:rPr lang="en-US" b="1">
                <a:solidFill>
                  <a:srgbClr val="FF0000"/>
                </a:solidFill>
                <a:latin typeface="Trebuchet MS"/>
                <a:ea typeface="Trebuchet MS"/>
                <a:cs typeface="Trebuchet MS"/>
                <a:sym typeface="Trebuchet MS"/>
              </a:rPr>
              <a:t>Pioneering Fall Camporee At Resolute</a:t>
            </a:r>
            <a:endParaRPr>
              <a:latin typeface="Trebuchet MS"/>
              <a:ea typeface="Trebuchet MS"/>
              <a:cs typeface="Trebuchet MS"/>
              <a:sym typeface="Trebuchet MS"/>
            </a:endParaRPr>
          </a:p>
          <a:p>
            <a:pPr marL="457200" lvl="0" indent="-228600" algn="ctr" rtl="0">
              <a:lnSpc>
                <a:spcPct val="100000"/>
              </a:lnSpc>
              <a:spcBef>
                <a:spcPts val="600"/>
              </a:spcBef>
              <a:spcAft>
                <a:spcPts val="0"/>
              </a:spcAft>
              <a:buSzPts val="2400"/>
              <a:buNone/>
            </a:pPr>
            <a:r>
              <a:rPr lang="en-US" sz="2600" b="1">
                <a:solidFill>
                  <a:srgbClr val="002060"/>
                </a:solidFill>
                <a:latin typeface="Trebuchet MS"/>
                <a:ea typeface="Trebuchet MS"/>
                <a:cs typeface="Trebuchet MS"/>
                <a:sym typeface="Trebuchet MS"/>
              </a:rPr>
              <a:t>September 30 – October 2, 2022</a:t>
            </a:r>
            <a:endParaRPr>
              <a:solidFill>
                <a:srgbClr val="FF0000"/>
              </a:solidFill>
              <a:latin typeface="Oswald"/>
              <a:ea typeface="Oswald"/>
              <a:cs typeface="Oswald"/>
              <a:sym typeface="Oswald"/>
            </a:endParaRPr>
          </a:p>
        </p:txBody>
      </p:sp>
      <p:sp>
        <p:nvSpPr>
          <p:cNvPr id="27" name="Google Shape;27;p1"/>
          <p:cNvSpPr txBox="1">
            <a:spLocks noGrp="1"/>
          </p:cNvSpPr>
          <p:nvPr>
            <p:ph type="body" idx="5"/>
          </p:nvPr>
        </p:nvSpPr>
        <p:spPr>
          <a:xfrm>
            <a:off x="3288087" y="5867040"/>
            <a:ext cx="6161100" cy="4305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600"/>
              </a:spcBef>
              <a:spcAft>
                <a:spcPts val="0"/>
              </a:spcAft>
              <a:buSzPts val="2400"/>
              <a:buNone/>
            </a:pPr>
            <a:r>
              <a:rPr lang="en-US" sz="1600" b="1">
                <a:solidFill>
                  <a:srgbClr val="005969"/>
                </a:solidFill>
              </a:rPr>
              <a:t>https://bit.ly/3wFc7bZ</a:t>
            </a:r>
            <a:endParaRPr sz="1600" b="1"/>
          </a:p>
        </p:txBody>
      </p:sp>
      <p:sp>
        <p:nvSpPr>
          <p:cNvPr id="28" name="Google Shape;28;p1"/>
          <p:cNvSpPr txBox="1"/>
          <p:nvPr/>
        </p:nvSpPr>
        <p:spPr>
          <a:xfrm>
            <a:off x="509666" y="2529766"/>
            <a:ext cx="8489400" cy="2678100"/>
          </a:xfrm>
          <a:prstGeom prst="rect">
            <a:avLst/>
          </a:prstGeom>
          <a:noFill/>
          <a:ln>
            <a:noFill/>
          </a:ln>
        </p:spPr>
        <p:txBody>
          <a:bodyPr spcFirstLastPara="1" wrap="square" lIns="91425" tIns="45700" rIns="91425" bIns="45700" anchor="t" anchorCtr="0">
            <a:spAutoFit/>
          </a:bodyPr>
          <a:lstStyle/>
          <a:p>
            <a:pPr marL="5715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chemeClr val="dk1"/>
                </a:solidFill>
                <a:latin typeface="Arial"/>
                <a:ea typeface="Arial"/>
                <a:cs typeface="Arial"/>
                <a:sym typeface="Arial"/>
              </a:rPr>
              <a:t>Hosted by Camp Resolute Base Camp, T99 Franklin, T303 Marlborough, T100 Westborough, and T1 Stow - Open to All Mayflower and neighboring council Troops and Crews</a:t>
            </a:r>
            <a:endParaRPr/>
          </a:p>
          <a:p>
            <a:pPr marL="5715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Arial"/>
                <a:ea typeface="Arial"/>
                <a:cs typeface="Arial"/>
                <a:sym typeface="Arial"/>
              </a:rPr>
              <a:t>Fire Starting, Tomahawk Throwing, Two Person Saw, Log Lift, Davinci (Friction) Bridge and more</a:t>
            </a:r>
            <a:endParaRPr/>
          </a:p>
          <a:p>
            <a:pPr marL="5715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chemeClr val="dk1"/>
                </a:solidFill>
                <a:latin typeface="Helvetica Neue"/>
                <a:ea typeface="Helvetica Neue"/>
                <a:cs typeface="Helvetica Neue"/>
                <a:sym typeface="Helvetica Neue"/>
              </a:rPr>
              <a:t>Leader’s Guide on the registration page</a:t>
            </a:r>
            <a:endParaRPr/>
          </a:p>
        </p:txBody>
      </p:sp>
      <p:pic>
        <p:nvPicPr>
          <p:cNvPr id="29" name="Google Shape;29;p1" descr="A picture containing text, sign&#10;&#10;Description automatically generated"/>
          <p:cNvPicPr preferRelativeResize="0"/>
          <p:nvPr/>
        </p:nvPicPr>
        <p:blipFill rotWithShape="1">
          <a:blip r:embed="rId3">
            <a:alphaModFix/>
          </a:blip>
          <a:srcRect/>
          <a:stretch/>
        </p:blipFill>
        <p:spPr>
          <a:xfrm>
            <a:off x="282126" y="78476"/>
            <a:ext cx="2440904" cy="2451300"/>
          </a:xfrm>
          <a:prstGeom prst="rect">
            <a:avLst/>
          </a:prstGeom>
          <a:noFill/>
          <a:ln>
            <a:noFill/>
          </a:ln>
        </p:spPr>
      </p:pic>
      <p:pic>
        <p:nvPicPr>
          <p:cNvPr id="30" name="Google Shape;30;p1"/>
          <p:cNvPicPr preferRelativeResize="0"/>
          <p:nvPr/>
        </p:nvPicPr>
        <p:blipFill rotWithShape="1">
          <a:blip r:embed="rId4">
            <a:alphaModFix/>
          </a:blip>
          <a:srcRect/>
          <a:stretch/>
        </p:blipFill>
        <p:spPr>
          <a:xfrm>
            <a:off x="176125" y="5207875"/>
            <a:ext cx="1274025" cy="1274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descr="A group of people wearing clothing&#10;&#10;Description automatically generated with medium confidence"/>
          <p:cNvPicPr preferRelativeResize="0"/>
          <p:nvPr/>
        </p:nvPicPr>
        <p:blipFill rotWithShape="1">
          <a:blip r:embed="rId3">
            <a:alphaModFix/>
          </a:blip>
          <a:srcRect/>
          <a:stretch/>
        </p:blipFill>
        <p:spPr>
          <a:xfrm>
            <a:off x="152400" y="152400"/>
            <a:ext cx="2543175" cy="2143125"/>
          </a:xfrm>
          <a:prstGeom prst="rect">
            <a:avLst/>
          </a:prstGeom>
          <a:noFill/>
          <a:ln>
            <a:noFill/>
          </a:ln>
        </p:spPr>
      </p:pic>
      <p:sp>
        <p:nvSpPr>
          <p:cNvPr id="82" name="Google Shape;82;p1"/>
          <p:cNvSpPr txBox="1"/>
          <p:nvPr/>
        </p:nvSpPr>
        <p:spPr>
          <a:xfrm>
            <a:off x="3276600" y="152400"/>
            <a:ext cx="4389120" cy="183239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spcBef>
                <a:spcPts val="0"/>
              </a:spcBef>
              <a:spcAft>
                <a:spcPts val="0"/>
              </a:spcAft>
              <a:buClr>
                <a:schemeClr val="dk1"/>
              </a:buClr>
              <a:buSzPts val="3520"/>
              <a:buFont typeface="Noto Sans Symbols"/>
              <a:buNone/>
            </a:pPr>
            <a:r>
              <a:rPr lang="en-US" sz="4400" b="1">
                <a:solidFill>
                  <a:srgbClr val="002060"/>
                </a:solidFill>
                <a:latin typeface="Trebuchet MS"/>
                <a:ea typeface="Trebuchet MS"/>
                <a:cs typeface="Trebuchet MS"/>
                <a:sym typeface="Trebuchet MS"/>
              </a:rPr>
              <a:t>Halloween Cub Fun Day</a:t>
            </a:r>
            <a:endParaRPr>
              <a:latin typeface="Trebuchet MS"/>
              <a:ea typeface="Trebuchet MS"/>
              <a:cs typeface="Trebuchet MS"/>
              <a:sym typeface="Trebuchet MS"/>
            </a:endParaRPr>
          </a:p>
          <a:p>
            <a:pPr marL="0" marR="0" lvl="0" indent="0" algn="ctr" rtl="0">
              <a:spcBef>
                <a:spcPts val="666"/>
              </a:spcBef>
              <a:spcAft>
                <a:spcPts val="0"/>
              </a:spcAft>
              <a:buClr>
                <a:schemeClr val="dk1"/>
              </a:buClr>
              <a:buSzPts val="2880"/>
              <a:buFont typeface="Noto Sans Symbols"/>
              <a:buNone/>
            </a:pPr>
            <a:r>
              <a:rPr lang="en-US" sz="3600" b="1">
                <a:solidFill>
                  <a:srgbClr val="C00000"/>
                </a:solidFill>
                <a:latin typeface="Trebuchet MS"/>
                <a:ea typeface="Trebuchet MS"/>
                <a:cs typeface="Trebuchet MS"/>
                <a:sym typeface="Trebuchet MS"/>
              </a:rPr>
              <a:t>October 15, 2022</a:t>
            </a:r>
            <a:endParaRPr sz="3600" b="1">
              <a:solidFill>
                <a:srgbClr val="C00000"/>
              </a:solidFill>
              <a:latin typeface="Trebuchet MS"/>
              <a:ea typeface="Trebuchet MS"/>
              <a:cs typeface="Trebuchet MS"/>
              <a:sym typeface="Trebuchet MS"/>
            </a:endParaRPr>
          </a:p>
        </p:txBody>
      </p:sp>
      <p:sp>
        <p:nvSpPr>
          <p:cNvPr id="83" name="Google Shape;83;p1"/>
          <p:cNvSpPr txBox="1"/>
          <p:nvPr/>
        </p:nvSpPr>
        <p:spPr>
          <a:xfrm>
            <a:off x="98850" y="2333000"/>
            <a:ext cx="6487200" cy="3739500"/>
          </a:xfrm>
          <a:prstGeom prst="rect">
            <a:avLst/>
          </a:prstGeom>
          <a:noFill/>
          <a:ln>
            <a:noFill/>
          </a:ln>
        </p:spPr>
        <p:txBody>
          <a:bodyPr spcFirstLastPara="1" wrap="square" lIns="91425" tIns="45700" rIns="91425" bIns="45700" anchor="t" anchorCtr="0">
            <a:normAutofit fontScale="92500" lnSpcReduction="10000"/>
          </a:bodyPr>
          <a:lstStyle/>
          <a:p>
            <a:pPr marL="285750" marR="257175" lvl="0" indent="-291084" algn="l" rtl="0">
              <a:lnSpc>
                <a:spcPct val="130000"/>
              </a:lnSpc>
              <a:spcBef>
                <a:spcPts val="0"/>
              </a:spcBef>
              <a:spcAft>
                <a:spcPts val="0"/>
              </a:spcAft>
              <a:buClr>
                <a:schemeClr val="dk1"/>
              </a:buClr>
              <a:buSzPts val="1120"/>
              <a:buFont typeface="Noto Sans Symbols"/>
              <a:buChar char="⦿"/>
            </a:pPr>
            <a:r>
              <a:rPr lang="en-US" sz="1400" b="1">
                <a:solidFill>
                  <a:srgbClr val="002060"/>
                </a:solidFill>
                <a:latin typeface="Arial"/>
                <a:ea typeface="Arial"/>
                <a:cs typeface="Arial"/>
                <a:sym typeface="Arial"/>
              </a:rPr>
              <a:t>Don’t be a scaredy cat, celebrate Halloween with us!</a:t>
            </a:r>
            <a:endParaRPr sz="1400">
              <a:solidFill>
                <a:srgbClr val="002060"/>
              </a:solidFill>
              <a:latin typeface="Arial"/>
              <a:ea typeface="Arial"/>
              <a:cs typeface="Arial"/>
              <a:sym typeface="Arial"/>
            </a:endParaRPr>
          </a:p>
          <a:p>
            <a:pPr marL="285750" marR="0" lvl="0" indent="-291084" algn="l" rtl="0">
              <a:lnSpc>
                <a:spcPct val="130000"/>
              </a:lnSpc>
              <a:spcBef>
                <a:spcPts val="800"/>
              </a:spcBef>
              <a:spcAft>
                <a:spcPts val="0"/>
              </a:spcAft>
              <a:buClr>
                <a:schemeClr val="dk1"/>
              </a:buClr>
              <a:buSzPts val="1120"/>
              <a:buFont typeface="Noto Sans Symbols"/>
              <a:buChar char="⦿"/>
            </a:pPr>
            <a:r>
              <a:rPr lang="en-US" sz="1400">
                <a:solidFill>
                  <a:srgbClr val="002060"/>
                </a:solidFill>
                <a:latin typeface="Arial"/>
                <a:ea typeface="Arial"/>
                <a:cs typeface="Arial"/>
                <a:sym typeface="Arial"/>
              </a:rPr>
              <a:t>Open to All Mayflower Council Cub Packs</a:t>
            </a:r>
            <a:endParaRPr/>
          </a:p>
          <a:p>
            <a:pPr marL="285750" marR="0" lvl="0" indent="-291084" algn="l" rtl="0">
              <a:lnSpc>
                <a:spcPct val="130000"/>
              </a:lnSpc>
              <a:spcBef>
                <a:spcPts val="800"/>
              </a:spcBef>
              <a:spcAft>
                <a:spcPts val="0"/>
              </a:spcAft>
              <a:buClr>
                <a:schemeClr val="dk1"/>
              </a:buClr>
              <a:buSzPts val="1120"/>
              <a:buFont typeface="Noto Sans Symbols"/>
              <a:buChar char="⦿"/>
            </a:pPr>
            <a:r>
              <a:rPr lang="en-US" sz="1400">
                <a:solidFill>
                  <a:srgbClr val="002060"/>
                </a:solidFill>
                <a:latin typeface="Arial"/>
                <a:ea typeface="Arial"/>
                <a:cs typeface="Arial"/>
                <a:sym typeface="Arial"/>
              </a:rPr>
              <a:t>The schedule will be open for scouts to come and go when its convenient for them. Anytime between 10-4. This should allow any scouts that have sports on Saturday morning to come down to camp after their games. </a:t>
            </a:r>
            <a:endParaRPr/>
          </a:p>
          <a:p>
            <a:pPr marL="285750" marR="0" lvl="0" indent="-291084" algn="l" rtl="0">
              <a:lnSpc>
                <a:spcPct val="130000"/>
              </a:lnSpc>
              <a:spcBef>
                <a:spcPts val="800"/>
              </a:spcBef>
              <a:spcAft>
                <a:spcPts val="0"/>
              </a:spcAft>
              <a:buClr>
                <a:schemeClr val="dk1"/>
              </a:buClr>
              <a:buSzPts val="1120"/>
              <a:buFont typeface="Noto Sans Symbols"/>
              <a:buChar char="⦿"/>
            </a:pPr>
            <a:r>
              <a:rPr lang="en-US" sz="1400">
                <a:solidFill>
                  <a:srgbClr val="002060"/>
                </a:solidFill>
                <a:latin typeface="Arial"/>
                <a:ea typeface="Arial"/>
                <a:cs typeface="Arial"/>
                <a:sym typeface="Arial"/>
              </a:rPr>
              <a:t>This will be a great activity for new scouts and their families too!</a:t>
            </a:r>
            <a:endParaRPr/>
          </a:p>
          <a:p>
            <a:pPr marL="285750" marR="0" lvl="0" indent="-291084" algn="l" rtl="0">
              <a:lnSpc>
                <a:spcPct val="130000"/>
              </a:lnSpc>
              <a:spcBef>
                <a:spcPts val="800"/>
              </a:spcBef>
              <a:spcAft>
                <a:spcPts val="0"/>
              </a:spcAft>
              <a:buClr>
                <a:schemeClr val="dk1"/>
              </a:buClr>
              <a:buSzPts val="1120"/>
              <a:buFont typeface="Noto Sans Symbols"/>
              <a:buChar char="⦿"/>
            </a:pPr>
            <a:r>
              <a:rPr lang="en-US" sz="1400">
                <a:solidFill>
                  <a:srgbClr val="002060"/>
                </a:solidFill>
                <a:latin typeface="Arial"/>
                <a:ea typeface="Arial"/>
                <a:cs typeface="Arial"/>
                <a:sym typeface="Arial"/>
              </a:rPr>
              <a:t>There are lots of activities planned with a Halloween theme with a Cub Scout twist - Pumpkin Chunkin with toilet tissue, Eyeball Hunt, Pumpkin Mini-golf, Eyeball Pong, Feed The Monster Bean Bag Toss, Pin The Bones On The Skeleton,  Mummy Bowling and more. There will also be a scavenger hunt and what is Halloween without treats…treats…treats!</a:t>
            </a:r>
            <a:endParaRPr/>
          </a:p>
          <a:p>
            <a:pPr marL="285750" marR="0" lvl="0" indent="-291084" algn="l" rtl="0">
              <a:lnSpc>
                <a:spcPct val="130000"/>
              </a:lnSpc>
              <a:spcBef>
                <a:spcPts val="800"/>
              </a:spcBef>
              <a:spcAft>
                <a:spcPts val="0"/>
              </a:spcAft>
              <a:buClr>
                <a:schemeClr val="dk1"/>
              </a:buClr>
              <a:buSzPts val="1120"/>
              <a:buFont typeface="Noto Sans Symbols"/>
              <a:buChar char="⦿"/>
            </a:pPr>
            <a:r>
              <a:rPr lang="en-US" sz="1400">
                <a:solidFill>
                  <a:srgbClr val="002060"/>
                </a:solidFill>
                <a:latin typeface="Arial"/>
                <a:ea typeface="Arial"/>
                <a:cs typeface="Arial"/>
                <a:sym typeface="Arial"/>
              </a:rPr>
              <a:t>Leave the uniform at home and wear your best Halloween costume! Reg Youth cost: $12 by Oct 3rd, after Oct 3rd the cost is $15/youth</a:t>
            </a:r>
            <a:endParaRPr sz="1400">
              <a:solidFill>
                <a:srgbClr val="002060"/>
              </a:solidFill>
              <a:latin typeface="Arial"/>
              <a:ea typeface="Arial"/>
              <a:cs typeface="Arial"/>
              <a:sym typeface="Arial"/>
            </a:endParaRPr>
          </a:p>
        </p:txBody>
      </p:sp>
      <p:sp>
        <p:nvSpPr>
          <p:cNvPr id="84" name="Google Shape;84;p1"/>
          <p:cNvSpPr txBox="1"/>
          <p:nvPr/>
        </p:nvSpPr>
        <p:spPr>
          <a:xfrm>
            <a:off x="6559125" y="3540575"/>
            <a:ext cx="2320200" cy="31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280"/>
              <a:buFont typeface="Noto Sans Symbols"/>
              <a:buNone/>
            </a:pPr>
            <a:r>
              <a:rPr lang="en-US" b="1" u="sng">
                <a:solidFill>
                  <a:srgbClr val="002B38"/>
                </a:solidFill>
              </a:rPr>
              <a:t>https://bit.ly/3e8O5Qf</a:t>
            </a:r>
            <a:endParaRPr b="1">
              <a:solidFill>
                <a:schemeClr val="lt1"/>
              </a:solidFill>
            </a:endParaRPr>
          </a:p>
        </p:txBody>
      </p:sp>
      <p:pic>
        <p:nvPicPr>
          <p:cNvPr id="85" name="Google Shape;85;p1"/>
          <p:cNvPicPr preferRelativeResize="0"/>
          <p:nvPr/>
        </p:nvPicPr>
        <p:blipFill rotWithShape="1">
          <a:blip r:embed="rId4">
            <a:alphaModFix/>
          </a:blip>
          <a:srcRect/>
          <a:stretch/>
        </p:blipFill>
        <p:spPr>
          <a:xfrm>
            <a:off x="7009447" y="2209801"/>
            <a:ext cx="1419549" cy="14195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1"/>
          <p:cNvSpPr txBox="1">
            <a:spLocks noGrp="1"/>
          </p:cNvSpPr>
          <p:nvPr>
            <p:ph type="body" idx="3"/>
          </p:nvPr>
        </p:nvSpPr>
        <p:spPr>
          <a:xfrm>
            <a:off x="2640142" y="386653"/>
            <a:ext cx="5711252" cy="1340458"/>
          </a:xfrm>
          <a:prstGeom prst="rect">
            <a:avLst/>
          </a:prstGeom>
          <a:noFill/>
          <a:ln>
            <a:noFill/>
          </a:ln>
        </p:spPr>
        <p:txBody>
          <a:bodyPr spcFirstLastPara="1" wrap="square" lIns="91425" tIns="45700" rIns="91425" bIns="45700" anchor="t" anchorCtr="0">
            <a:noAutofit/>
          </a:bodyPr>
          <a:lstStyle/>
          <a:p>
            <a:pPr marL="457200" lvl="0" indent="-228600" algn="ctr" rtl="0">
              <a:lnSpc>
                <a:spcPct val="100000"/>
              </a:lnSpc>
              <a:spcBef>
                <a:spcPts val="600"/>
              </a:spcBef>
              <a:spcAft>
                <a:spcPts val="0"/>
              </a:spcAft>
              <a:buSzPts val="2400"/>
              <a:buNone/>
            </a:pPr>
            <a:r>
              <a:rPr lang="en-US">
                <a:solidFill>
                  <a:srgbClr val="FF0000"/>
                </a:solidFill>
                <a:latin typeface="Oswald"/>
                <a:ea typeface="Oswald"/>
                <a:cs typeface="Oswald"/>
                <a:sym typeface="Oswald"/>
              </a:rPr>
              <a:t>Webelos/AOL Adventure Meet At Base Camp</a:t>
            </a:r>
            <a:endParaRPr>
              <a:solidFill>
                <a:srgbClr val="FF0000"/>
              </a:solidFill>
              <a:latin typeface="Oswald"/>
              <a:ea typeface="Oswald"/>
              <a:cs typeface="Oswald"/>
              <a:sym typeface="Oswald"/>
            </a:endParaRPr>
          </a:p>
        </p:txBody>
      </p:sp>
      <p:sp>
        <p:nvSpPr>
          <p:cNvPr id="27" name="Google Shape;27;p1"/>
          <p:cNvSpPr txBox="1">
            <a:spLocks noGrp="1"/>
          </p:cNvSpPr>
          <p:nvPr>
            <p:ph type="body" idx="4"/>
          </p:nvPr>
        </p:nvSpPr>
        <p:spPr>
          <a:xfrm>
            <a:off x="3483963" y="1379868"/>
            <a:ext cx="4670685" cy="715963"/>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600"/>
              </a:spcBef>
              <a:spcAft>
                <a:spcPts val="0"/>
              </a:spcAft>
              <a:buSzPts val="2400"/>
              <a:buNone/>
            </a:pPr>
            <a:r>
              <a:rPr lang="en-US">
                <a:solidFill>
                  <a:srgbClr val="002060"/>
                </a:solidFill>
                <a:latin typeface="Oswald"/>
                <a:ea typeface="Oswald"/>
                <a:cs typeface="Oswald"/>
                <a:sym typeface="Oswald"/>
              </a:rPr>
              <a:t>October 15, 2022</a:t>
            </a:r>
            <a:endParaRPr>
              <a:solidFill>
                <a:srgbClr val="002060"/>
              </a:solidFill>
              <a:latin typeface="Oswald"/>
              <a:ea typeface="Oswald"/>
              <a:cs typeface="Oswald"/>
              <a:sym typeface="Oswald"/>
            </a:endParaRPr>
          </a:p>
        </p:txBody>
      </p:sp>
      <p:sp>
        <p:nvSpPr>
          <p:cNvPr id="28" name="Google Shape;28;p1"/>
          <p:cNvSpPr txBox="1">
            <a:spLocks noGrp="1"/>
          </p:cNvSpPr>
          <p:nvPr>
            <p:ph type="body" idx="5"/>
          </p:nvPr>
        </p:nvSpPr>
        <p:spPr>
          <a:xfrm>
            <a:off x="3222200" y="5932664"/>
            <a:ext cx="4841700" cy="4305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600"/>
              </a:spcBef>
              <a:spcAft>
                <a:spcPts val="0"/>
              </a:spcAft>
              <a:buSzPts val="2400"/>
              <a:buNone/>
            </a:pPr>
            <a:r>
              <a:rPr lang="en-US" b="1">
                <a:solidFill>
                  <a:srgbClr val="005969"/>
                </a:solidFill>
              </a:rPr>
              <a:t>https://bit.ly/3QpbU4c</a:t>
            </a:r>
            <a:endParaRPr b="1"/>
          </a:p>
        </p:txBody>
      </p:sp>
      <p:sp>
        <p:nvSpPr>
          <p:cNvPr id="29" name="Google Shape;29;p1"/>
          <p:cNvSpPr txBox="1"/>
          <p:nvPr/>
        </p:nvSpPr>
        <p:spPr>
          <a:xfrm>
            <a:off x="359764" y="2398426"/>
            <a:ext cx="8094688" cy="3231654"/>
          </a:xfrm>
          <a:prstGeom prst="rect">
            <a:avLst/>
          </a:prstGeom>
          <a:noFill/>
          <a:ln>
            <a:noFill/>
          </a:ln>
        </p:spPr>
        <p:txBody>
          <a:bodyPr spcFirstLastPara="1" wrap="square" lIns="91425" tIns="45700" rIns="91425" bIns="45700" anchor="t" anchorCtr="0">
            <a:spAutoFit/>
          </a:bodyPr>
          <a:lstStyle/>
          <a:p>
            <a:pPr marL="5143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Attend as a Pack, Den, or Individual – for Webelos and Arrow of Light</a:t>
            </a:r>
            <a:endParaRPr/>
          </a:p>
          <a:p>
            <a:pPr marL="5143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Hosted by Camp Resolute Base Camp and local units - Open to All Mayflower and neighboring council Webelos</a:t>
            </a:r>
            <a:endParaRPr/>
          </a:p>
          <a:p>
            <a:pPr marL="5143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One Day Event but units are welcome to reserve a cabin or tent site to make a weekend of it.</a:t>
            </a:r>
            <a:endParaRPr/>
          </a:p>
          <a:p>
            <a:pPr marL="5143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Aquanaut, First Responder, BB’s, Archery, Cast Iron Chef, Castaway, Into the Woods/Wild</a:t>
            </a:r>
            <a:endParaRPr/>
          </a:p>
          <a:p>
            <a:pPr marL="5143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$20 per Scout, $5 per adult, $5 late fee after Oct 1</a:t>
            </a:r>
            <a:endParaRPr/>
          </a:p>
          <a:p>
            <a:pPr marL="5143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p:txBody>
      </p:sp>
      <p:pic>
        <p:nvPicPr>
          <p:cNvPr id="30" name="Google Shape;30;p1"/>
          <p:cNvPicPr preferRelativeResize="0"/>
          <p:nvPr/>
        </p:nvPicPr>
        <p:blipFill rotWithShape="1">
          <a:blip r:embed="rId3">
            <a:alphaModFix/>
          </a:blip>
          <a:srcRect/>
          <a:stretch/>
        </p:blipFill>
        <p:spPr>
          <a:xfrm>
            <a:off x="251296" y="5218145"/>
            <a:ext cx="1281659" cy="1281659"/>
          </a:xfrm>
          <a:prstGeom prst="rect">
            <a:avLst/>
          </a:prstGeom>
          <a:noFill/>
          <a:ln>
            <a:noFill/>
          </a:ln>
        </p:spPr>
      </p:pic>
      <p:pic>
        <p:nvPicPr>
          <p:cNvPr id="31" name="Google Shape;31;p1" descr="Logo, company name&#10;&#10;Description automatically generated"/>
          <p:cNvPicPr preferRelativeResize="0"/>
          <p:nvPr/>
        </p:nvPicPr>
        <p:blipFill rotWithShape="1">
          <a:blip r:embed="rId4">
            <a:alphaModFix/>
          </a:blip>
          <a:srcRect/>
          <a:stretch/>
        </p:blipFill>
        <p:spPr>
          <a:xfrm>
            <a:off x="391617" y="97907"/>
            <a:ext cx="2248525" cy="2260026"/>
          </a:xfrm>
          <a:prstGeom prst="rect">
            <a:avLst/>
          </a:prstGeom>
          <a:noFill/>
          <a:ln>
            <a:noFill/>
          </a:ln>
        </p:spPr>
      </p:pic>
    </p:spTree>
    <p:extLst>
      <p:ext uri="{BB962C8B-B14F-4D97-AF65-F5344CB8AC3E}">
        <p14:creationId xmlns:p14="http://schemas.microsoft.com/office/powerpoint/2010/main" val="249505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8"/>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US"/>
              <a:t>Welcome to our Virtual Roundtable</a:t>
            </a:r>
            <a:endParaRPr/>
          </a:p>
        </p:txBody>
      </p:sp>
      <p:graphicFrame>
        <p:nvGraphicFramePr>
          <p:cNvPr id="388" name="Google Shape;388;p58"/>
          <p:cNvGraphicFramePr/>
          <p:nvPr>
            <p:extLst>
              <p:ext uri="{D42A27DB-BD31-4B8C-83A1-F6EECF244321}">
                <p14:modId xmlns:p14="http://schemas.microsoft.com/office/powerpoint/2010/main" val="2735285662"/>
              </p:ext>
            </p:extLst>
          </p:nvPr>
        </p:nvGraphicFramePr>
        <p:xfrm>
          <a:off x="1285369" y="1743806"/>
          <a:ext cx="4719488" cy="2852774"/>
        </p:xfrm>
        <a:graphic>
          <a:graphicData uri="http://schemas.openxmlformats.org/drawingml/2006/table">
            <a:tbl>
              <a:tblPr>
                <a:noFill/>
              </a:tblPr>
              <a:tblGrid>
                <a:gridCol w="3857625">
                  <a:extLst>
                    <a:ext uri="{9D8B030D-6E8A-4147-A177-3AD203B41FA5}">
                      <a16:colId xmlns:a16="http://schemas.microsoft.com/office/drawing/2014/main" val="20000"/>
                    </a:ext>
                  </a:extLst>
                </a:gridCol>
                <a:gridCol w="861863">
                  <a:extLst>
                    <a:ext uri="{9D8B030D-6E8A-4147-A177-3AD203B41FA5}">
                      <a16:colId xmlns:a16="http://schemas.microsoft.com/office/drawing/2014/main" val="20001"/>
                    </a:ext>
                  </a:extLst>
                </a:gridCol>
              </a:tblGrid>
              <a:tr h="411458">
                <a:tc>
                  <a:txBody>
                    <a:bodyPr/>
                    <a:lstStyle/>
                    <a:p>
                      <a:pPr marL="0" lvl="0" indent="0" algn="l" rtl="0">
                        <a:spcBef>
                          <a:spcPts val="0"/>
                        </a:spcBef>
                        <a:spcAft>
                          <a:spcPts val="0"/>
                        </a:spcAft>
                        <a:buNone/>
                      </a:pPr>
                      <a:r>
                        <a:rPr lang="en-US" sz="1800"/>
                        <a:t>Welcome</a:t>
                      </a:r>
                      <a:endParaRPr sz="1800"/>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100"/>
                        <a:t>1 minute</a:t>
                      </a:r>
                      <a:endParaRPr sz="1100"/>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4026">
                <a:tc>
                  <a:txBody>
                    <a:bodyPr/>
                    <a:lstStyle/>
                    <a:p>
                      <a:pPr marL="0" lvl="0" indent="0" algn="l" rtl="0">
                        <a:lnSpc>
                          <a:spcPct val="90000"/>
                        </a:lnSpc>
                        <a:spcBef>
                          <a:spcPts val="640"/>
                        </a:spcBef>
                        <a:spcAft>
                          <a:spcPts val="0"/>
                        </a:spcAft>
                        <a:buNone/>
                      </a:pPr>
                      <a:r>
                        <a:rPr lang="en-US" sz="18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Opening</a:t>
                      </a:r>
                      <a:r>
                        <a:rPr lang="en-US" sz="1800">
                          <a:solidFill>
                            <a:schemeClr val="dk1"/>
                          </a:solidFill>
                          <a:latin typeface="Calibri"/>
                          <a:ea typeface="Calibri"/>
                          <a:cs typeface="Calibri"/>
                          <a:sym typeface="Calibri"/>
                        </a:rPr>
                        <a:t> </a:t>
                      </a:r>
                      <a:endParaRPr sz="1800"/>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100"/>
                        <a:t>3 minute</a:t>
                      </a:r>
                      <a:endParaRPr sz="1100"/>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1458">
                <a:tc>
                  <a:txBody>
                    <a:bodyPr/>
                    <a:lstStyle/>
                    <a:p>
                      <a:pPr marL="0" lvl="0" indent="0" algn="l" rtl="0">
                        <a:spcBef>
                          <a:spcPts val="0"/>
                        </a:spcBef>
                        <a:spcAft>
                          <a:spcPts val="0"/>
                        </a:spcAft>
                        <a:buNone/>
                      </a:pPr>
                      <a:r>
                        <a:rPr lang="en-US" sz="1800"/>
                        <a:t>Introductions</a:t>
                      </a:r>
                      <a:endParaRPr sz="1800"/>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100"/>
                        <a:t>1 minute</a:t>
                      </a:r>
                      <a:endParaRPr sz="1100"/>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1458">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District News/Updates</a:t>
                      </a:r>
                      <a:endParaRPr sz="1800"/>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Clr>
                          <a:schemeClr val="dk1"/>
                        </a:buClr>
                        <a:buSzPts val="1100"/>
                        <a:buFont typeface="Arial"/>
                        <a:buNone/>
                      </a:pPr>
                      <a:r>
                        <a:rPr lang="en-US" sz="1100">
                          <a:solidFill>
                            <a:schemeClr val="dk1"/>
                          </a:solidFill>
                        </a:rPr>
                        <a:t>2 minutes</a:t>
                      </a:r>
                      <a:endParaRPr sz="1100"/>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1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dk1"/>
                          </a:solidFill>
                        </a:rPr>
                        <a:t>Rechartering</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100" dirty="0">
                          <a:solidFill>
                            <a:schemeClr val="dk1"/>
                          </a:solidFill>
                        </a:rPr>
                        <a:t>10 minutes</a:t>
                      </a:r>
                      <a:endParaRPr sz="1100" dirty="0">
                        <a:solidFill>
                          <a:schemeClr val="dk1"/>
                        </a:solidFill>
                      </a:endParaRPr>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1458">
                <a:tc>
                  <a:txBody>
                    <a:bodyPr/>
                    <a:lstStyle/>
                    <a:p>
                      <a:pPr marL="0" lvl="0" indent="0" algn="l" rtl="0">
                        <a:spcBef>
                          <a:spcPts val="0"/>
                        </a:spcBef>
                        <a:spcAft>
                          <a:spcPts val="0"/>
                        </a:spcAft>
                        <a:buNone/>
                      </a:pPr>
                      <a:r>
                        <a:rPr lang="en-US" sz="1800" dirty="0">
                          <a:solidFill>
                            <a:schemeClr val="dk1"/>
                          </a:solidFill>
                        </a:rPr>
                        <a:t>Recruiting</a:t>
                      </a:r>
                      <a:endParaRPr sz="1800" dirty="0">
                        <a:solidFill>
                          <a:schemeClr val="dk1"/>
                        </a:solidFill>
                      </a:endParaRP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100" dirty="0">
                          <a:solidFill>
                            <a:schemeClr val="dk1"/>
                          </a:solidFill>
                        </a:rPr>
                        <a:t>10 minutes</a:t>
                      </a:r>
                      <a:endParaRPr sz="1100" dirty="0">
                        <a:solidFill>
                          <a:schemeClr val="dk1"/>
                        </a:solidFill>
                      </a:endParaRPr>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1458">
                <a:tc>
                  <a:txBody>
                    <a:bodyPr/>
                    <a:lstStyle/>
                    <a:p>
                      <a:pPr marL="0" lvl="0" indent="0" algn="l" rtl="0">
                        <a:spcBef>
                          <a:spcPts val="0"/>
                        </a:spcBef>
                        <a:spcAft>
                          <a:spcPts val="0"/>
                        </a:spcAft>
                        <a:buNone/>
                      </a:pPr>
                      <a:r>
                        <a:rPr lang="en-US" sz="1800"/>
                        <a:t>Open Discussions</a:t>
                      </a:r>
                      <a:endParaRPr sz="1800"/>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100" dirty="0"/>
                        <a:t>20 minutes</a:t>
                      </a:r>
                      <a:endParaRPr sz="1100" dirty="0"/>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381000" y="2093100"/>
            <a:ext cx="6571607" cy="3012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0000"/>
              </a:lnSpc>
              <a:spcBef>
                <a:spcPts val="0"/>
              </a:spcBef>
              <a:spcAft>
                <a:spcPts val="0"/>
              </a:spcAft>
              <a:buClr>
                <a:schemeClr val="dk1"/>
              </a:buClr>
              <a:buSzPts val="1440"/>
              <a:buFont typeface="Noto Sans Symbols"/>
              <a:buChar char="⦿"/>
            </a:pPr>
            <a:r>
              <a:rPr lang="en-US" sz="1800">
                <a:solidFill>
                  <a:srgbClr val="002060"/>
                </a:solidFill>
                <a:latin typeface="Arial"/>
                <a:ea typeface="Arial"/>
                <a:cs typeface="Arial"/>
                <a:sym typeface="Arial"/>
              </a:rPr>
              <a:t>Open to Scouts BSA Troops, Crews, Posts, and Ships</a:t>
            </a:r>
            <a:endParaRPr/>
          </a:p>
          <a:p>
            <a:pPr marL="342900" marR="0" lvl="0" indent="-342900" algn="l" rtl="0">
              <a:lnSpc>
                <a:spcPct val="130000"/>
              </a:lnSpc>
              <a:spcBef>
                <a:spcPts val="800"/>
              </a:spcBef>
              <a:spcAft>
                <a:spcPts val="0"/>
              </a:spcAft>
              <a:buClr>
                <a:schemeClr val="dk1"/>
              </a:buClr>
              <a:buSzPts val="1440"/>
              <a:buFont typeface="Noto Sans Symbols"/>
              <a:buChar char="⦿"/>
            </a:pPr>
            <a:r>
              <a:rPr lang="en-US" sz="1800">
                <a:solidFill>
                  <a:srgbClr val="002060"/>
                </a:solidFill>
                <a:latin typeface="Arial"/>
                <a:ea typeface="Arial"/>
                <a:cs typeface="Arial"/>
                <a:sym typeface="Arial"/>
              </a:rPr>
              <a:t>Troops, Crews and Ships come strengthen your skills at the "Survival Camporee“</a:t>
            </a:r>
            <a:endParaRPr/>
          </a:p>
          <a:p>
            <a:pPr marL="342900" marR="0" lvl="0" indent="-342900" algn="l" rtl="0">
              <a:lnSpc>
                <a:spcPct val="130000"/>
              </a:lnSpc>
              <a:spcBef>
                <a:spcPts val="800"/>
              </a:spcBef>
              <a:spcAft>
                <a:spcPts val="0"/>
              </a:spcAft>
              <a:buClr>
                <a:schemeClr val="dk1"/>
              </a:buClr>
              <a:buSzPts val="1440"/>
              <a:buFont typeface="Noto Sans Symbols"/>
              <a:buChar char="⦿"/>
            </a:pPr>
            <a:r>
              <a:rPr lang="en-US" sz="1800">
                <a:solidFill>
                  <a:srgbClr val="002060"/>
                </a:solidFill>
                <a:latin typeface="Arial"/>
                <a:ea typeface="Arial"/>
                <a:cs typeface="Arial"/>
                <a:sym typeface="Arial"/>
              </a:rPr>
              <a:t>10 Stations including archery enhance your team building skills and scout knowledge.</a:t>
            </a:r>
            <a:endParaRPr/>
          </a:p>
          <a:p>
            <a:pPr marL="800100" marR="0" lvl="1" indent="-342900" algn="l" rtl="0">
              <a:lnSpc>
                <a:spcPct val="150000"/>
              </a:lnSpc>
              <a:spcBef>
                <a:spcPts val="800"/>
              </a:spcBef>
              <a:spcAft>
                <a:spcPts val="0"/>
              </a:spcAft>
              <a:buClr>
                <a:schemeClr val="dk1"/>
              </a:buClr>
              <a:buSzPts val="1620"/>
              <a:buFont typeface="Arial"/>
              <a:buChar char="•"/>
            </a:pPr>
            <a:r>
              <a:rPr lang="en-US" sz="1800" b="0" i="0" u="none" strike="noStrike" cap="none">
                <a:solidFill>
                  <a:srgbClr val="002060"/>
                </a:solidFill>
                <a:latin typeface="Arial"/>
                <a:ea typeface="Arial"/>
                <a:cs typeface="Arial"/>
                <a:sym typeface="Arial"/>
              </a:rPr>
              <a:t>Search and Rescue, Shelter Building, Bear Bag Hang, Water Carry, and more</a:t>
            </a:r>
            <a:endParaRPr/>
          </a:p>
          <a:p>
            <a:pPr marL="342900" marR="0" lvl="0" indent="-342900" algn="l" rtl="0">
              <a:lnSpc>
                <a:spcPct val="150000"/>
              </a:lnSpc>
              <a:spcBef>
                <a:spcPts val="0"/>
              </a:spcBef>
              <a:spcAft>
                <a:spcPts val="0"/>
              </a:spcAft>
              <a:buClr>
                <a:schemeClr val="dk1"/>
              </a:buClr>
              <a:buSzPts val="1440"/>
              <a:buFont typeface="Noto Sans Symbols"/>
              <a:buChar char="⦿"/>
            </a:pPr>
            <a:r>
              <a:rPr lang="en-US" sz="1800">
                <a:solidFill>
                  <a:srgbClr val="002060"/>
                </a:solidFill>
                <a:latin typeface="Arial"/>
                <a:ea typeface="Arial"/>
                <a:cs typeface="Arial"/>
                <a:sym typeface="Arial"/>
              </a:rPr>
              <a:t>Leader’s Guide on the Registration Page</a:t>
            </a:r>
            <a:endParaRPr/>
          </a:p>
        </p:txBody>
      </p:sp>
      <p:sp>
        <p:nvSpPr>
          <p:cNvPr id="82" name="Google Shape;82;p1"/>
          <p:cNvSpPr txBox="1"/>
          <p:nvPr/>
        </p:nvSpPr>
        <p:spPr>
          <a:xfrm>
            <a:off x="2895600" y="275315"/>
            <a:ext cx="5111351" cy="89716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80"/>
              <a:buFont typeface="Noto Sans Symbols"/>
              <a:buNone/>
            </a:pPr>
            <a:r>
              <a:rPr lang="en-US" sz="3600" b="1">
                <a:solidFill>
                  <a:srgbClr val="002060"/>
                </a:solidFill>
                <a:latin typeface="Arial"/>
                <a:ea typeface="Arial"/>
                <a:cs typeface="Arial"/>
                <a:sym typeface="Arial"/>
              </a:rPr>
              <a:t>Survival Fall Camporee At Squanto</a:t>
            </a:r>
            <a:endParaRPr/>
          </a:p>
          <a:p>
            <a:pPr marL="0" marR="0" lvl="0" indent="0" algn="ctr" rtl="0">
              <a:spcBef>
                <a:spcPts val="720"/>
              </a:spcBef>
              <a:spcAft>
                <a:spcPts val="0"/>
              </a:spcAft>
              <a:buClr>
                <a:schemeClr val="dk1"/>
              </a:buClr>
              <a:buSzPts val="2880"/>
              <a:buFont typeface="Noto Sans Symbols"/>
              <a:buNone/>
            </a:pPr>
            <a:r>
              <a:rPr lang="en-US" sz="3600" b="1">
                <a:solidFill>
                  <a:srgbClr val="C00000"/>
                </a:solidFill>
                <a:latin typeface="Arial"/>
                <a:ea typeface="Arial"/>
                <a:cs typeface="Arial"/>
                <a:sym typeface="Arial"/>
              </a:rPr>
              <a:t>November 4-6, 2022</a:t>
            </a:r>
            <a:endParaRPr/>
          </a:p>
        </p:txBody>
      </p:sp>
      <p:sp>
        <p:nvSpPr>
          <p:cNvPr id="83" name="Google Shape;83;p1"/>
          <p:cNvSpPr txBox="1"/>
          <p:nvPr/>
        </p:nvSpPr>
        <p:spPr>
          <a:xfrm>
            <a:off x="1751699" y="5630733"/>
            <a:ext cx="5111400" cy="46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40"/>
              <a:buFont typeface="Noto Sans Symbols"/>
              <a:buNone/>
            </a:pPr>
            <a:r>
              <a:rPr lang="en-US" sz="1800" u="sng">
                <a:solidFill>
                  <a:srgbClr val="002B38"/>
                </a:solidFill>
                <a:latin typeface="Arial"/>
                <a:ea typeface="Arial"/>
                <a:cs typeface="Arial"/>
                <a:sym typeface="Arial"/>
              </a:rPr>
              <a:t>https://scoutingevent.com/251-fallcamporee22</a:t>
            </a:r>
            <a:endParaRPr sz="3000">
              <a:solidFill>
                <a:schemeClr val="lt1"/>
              </a:solidFill>
              <a:latin typeface="Arial"/>
              <a:ea typeface="Arial"/>
              <a:cs typeface="Arial"/>
              <a:sym typeface="Arial"/>
            </a:endParaRPr>
          </a:p>
        </p:txBody>
      </p:sp>
      <p:pic>
        <p:nvPicPr>
          <p:cNvPr id="84" name="Google Shape;84;p1"/>
          <p:cNvPicPr preferRelativeResize="0"/>
          <p:nvPr/>
        </p:nvPicPr>
        <p:blipFill rotWithShape="1">
          <a:blip r:embed="rId3">
            <a:alphaModFix/>
          </a:blip>
          <a:srcRect/>
          <a:stretch/>
        </p:blipFill>
        <p:spPr>
          <a:xfrm>
            <a:off x="248953" y="723899"/>
            <a:ext cx="2265647" cy="1227225"/>
          </a:xfrm>
          <a:prstGeom prst="rect">
            <a:avLst/>
          </a:prstGeom>
          <a:noFill/>
          <a:ln>
            <a:noFill/>
          </a:ln>
        </p:spPr>
      </p:pic>
      <p:pic>
        <p:nvPicPr>
          <p:cNvPr id="85" name="Google Shape;85;p1"/>
          <p:cNvPicPr preferRelativeResize="0"/>
          <p:nvPr/>
        </p:nvPicPr>
        <p:blipFill rotWithShape="1">
          <a:blip r:embed="rId4">
            <a:alphaModFix/>
          </a:blip>
          <a:srcRect t="7293" b="7292"/>
          <a:stretch/>
        </p:blipFill>
        <p:spPr>
          <a:xfrm>
            <a:off x="506699" y="5389964"/>
            <a:ext cx="1322101" cy="1129265"/>
          </a:xfrm>
          <a:prstGeom prst="rect">
            <a:avLst/>
          </a:prstGeom>
          <a:noFill/>
          <a:ln>
            <a:noFill/>
          </a:ln>
        </p:spPr>
      </p:pic>
    </p:spTree>
    <p:extLst>
      <p:ext uri="{BB962C8B-B14F-4D97-AF65-F5344CB8AC3E}">
        <p14:creationId xmlns:p14="http://schemas.microsoft.com/office/powerpoint/2010/main" val="1705396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3babfb7fc8_0_1281"/>
          <p:cNvSpPr txBox="1"/>
          <p:nvPr/>
        </p:nvSpPr>
        <p:spPr>
          <a:xfrm>
            <a:off x="1558481" y="938116"/>
            <a:ext cx="5407200" cy="300052"/>
          </a:xfrm>
          <a:prstGeom prst="rect">
            <a:avLst/>
          </a:prstGeom>
          <a:noFill/>
          <a:ln>
            <a:noFill/>
          </a:ln>
        </p:spPr>
        <p:txBody>
          <a:bodyPr spcFirstLastPara="1" wrap="square" lIns="68569" tIns="34275" rIns="68569" bIns="34275" anchor="t" anchorCtr="0">
            <a:spAutoFit/>
          </a:bodyPr>
          <a:lstStyle/>
          <a:p>
            <a:pPr algn="ctr">
              <a:buSzPts val="2000"/>
            </a:pPr>
            <a:r>
              <a:rPr lang="en-US" sz="1500" b="1">
                <a:solidFill>
                  <a:schemeClr val="dk1"/>
                </a:solidFill>
                <a:latin typeface="Trebuchet MS"/>
                <a:ea typeface="Trebuchet MS"/>
                <a:cs typeface="Trebuchet MS"/>
                <a:sym typeface="Trebuchet MS"/>
              </a:rPr>
              <a:t>MARK YOUR CALENDARS!</a:t>
            </a:r>
            <a:endParaRPr sz="100" b="1"/>
          </a:p>
        </p:txBody>
      </p:sp>
      <p:sp>
        <p:nvSpPr>
          <p:cNvPr id="120" name="Google Shape;120;g13babfb7fc8_0_1281"/>
          <p:cNvSpPr txBox="1"/>
          <p:nvPr/>
        </p:nvSpPr>
        <p:spPr>
          <a:xfrm>
            <a:off x="3214431" y="1891679"/>
            <a:ext cx="5407200" cy="357760"/>
          </a:xfrm>
          <a:prstGeom prst="rect">
            <a:avLst/>
          </a:prstGeom>
          <a:noFill/>
          <a:ln>
            <a:noFill/>
          </a:ln>
        </p:spPr>
        <p:txBody>
          <a:bodyPr spcFirstLastPara="1" wrap="square" lIns="68569" tIns="34275" rIns="68569" bIns="34275" anchor="t" anchorCtr="0">
            <a:spAutoFit/>
          </a:bodyPr>
          <a:lstStyle/>
          <a:p>
            <a:pPr algn="ctr">
              <a:buSzPts val="2500"/>
            </a:pPr>
            <a:r>
              <a:rPr lang="en-US" sz="1875" b="1">
                <a:solidFill>
                  <a:srgbClr val="0000FF"/>
                </a:solidFill>
                <a:latin typeface="Trebuchet MS"/>
                <a:ea typeface="Trebuchet MS"/>
                <a:cs typeface="Trebuchet MS"/>
                <a:sym typeface="Trebuchet MS"/>
              </a:rPr>
              <a:t>November 5th &amp; 12th!</a:t>
            </a:r>
            <a:endParaRPr sz="225" b="1">
              <a:solidFill>
                <a:srgbClr val="0000FF"/>
              </a:solidFill>
            </a:endParaRPr>
          </a:p>
        </p:txBody>
      </p:sp>
      <p:sp>
        <p:nvSpPr>
          <p:cNvPr id="121" name="Google Shape;121;g13babfb7fc8_0_1281"/>
          <p:cNvSpPr txBox="1"/>
          <p:nvPr/>
        </p:nvSpPr>
        <p:spPr>
          <a:xfrm>
            <a:off x="3214431" y="1406814"/>
            <a:ext cx="5407200" cy="484718"/>
          </a:xfrm>
          <a:prstGeom prst="rect">
            <a:avLst/>
          </a:prstGeom>
          <a:noFill/>
          <a:ln>
            <a:noFill/>
          </a:ln>
        </p:spPr>
        <p:txBody>
          <a:bodyPr spcFirstLastPara="1" wrap="square" lIns="68569" tIns="34275" rIns="68569" bIns="34275" anchor="t" anchorCtr="0">
            <a:spAutoFit/>
          </a:bodyPr>
          <a:lstStyle/>
          <a:p>
            <a:pPr algn="ctr">
              <a:buSzPts val="3600"/>
            </a:pPr>
            <a:r>
              <a:rPr lang="en-US" sz="2700" b="1">
                <a:solidFill>
                  <a:srgbClr val="FF0000"/>
                </a:solidFill>
                <a:latin typeface="Trebuchet MS"/>
                <a:ea typeface="Trebuchet MS"/>
                <a:cs typeface="Trebuchet MS"/>
                <a:sym typeface="Trebuchet MS"/>
              </a:rPr>
              <a:t>Scouting for Food</a:t>
            </a:r>
            <a:endParaRPr sz="1050" b="1">
              <a:solidFill>
                <a:srgbClr val="FF0000"/>
              </a:solidFill>
            </a:endParaRPr>
          </a:p>
        </p:txBody>
      </p:sp>
      <p:pic>
        <p:nvPicPr>
          <p:cNvPr id="122" name="Google Shape;122;g13babfb7fc8_0_1281" descr="Trenton Boy Scouts to host &amp;quot;Scouting For Food&amp;quot; campaign"/>
          <p:cNvPicPr preferRelativeResize="0"/>
          <p:nvPr/>
        </p:nvPicPr>
        <p:blipFill rotWithShape="1">
          <a:blip r:embed="rId3">
            <a:alphaModFix/>
          </a:blip>
          <a:srcRect/>
          <a:stretch/>
        </p:blipFill>
        <p:spPr>
          <a:xfrm>
            <a:off x="202800" y="1260730"/>
            <a:ext cx="2510062" cy="1434338"/>
          </a:xfrm>
          <a:prstGeom prst="rect">
            <a:avLst/>
          </a:prstGeom>
          <a:noFill/>
          <a:ln>
            <a:noFill/>
          </a:ln>
        </p:spPr>
      </p:pic>
      <p:sp>
        <p:nvSpPr>
          <p:cNvPr id="123" name="Google Shape;123;g13babfb7fc8_0_1281"/>
          <p:cNvSpPr/>
          <p:nvPr/>
        </p:nvSpPr>
        <p:spPr>
          <a:xfrm>
            <a:off x="411952" y="2855156"/>
            <a:ext cx="7943400" cy="50715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124" name="Google Shape;124;g13babfb7fc8_0_1281"/>
          <p:cNvSpPr/>
          <p:nvPr/>
        </p:nvSpPr>
        <p:spPr>
          <a:xfrm>
            <a:off x="411952" y="3425270"/>
            <a:ext cx="7943400" cy="50715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125" name="Google Shape;125;g13babfb7fc8_0_1281"/>
          <p:cNvSpPr/>
          <p:nvPr/>
        </p:nvSpPr>
        <p:spPr>
          <a:xfrm>
            <a:off x="411952" y="3906266"/>
            <a:ext cx="7943400" cy="211050"/>
          </a:xfrm>
          <a:prstGeom prst="rect">
            <a:avLst/>
          </a:prstGeom>
          <a:noFill/>
          <a:ln>
            <a:noFill/>
          </a:ln>
        </p:spPr>
        <p:txBody>
          <a:bodyPr spcFirstLastPara="1" wrap="square" lIns="68569" tIns="68569" rIns="68569" bIns="68569" anchor="ctr" anchorCtr="0">
            <a:noAutofit/>
          </a:bodyPr>
          <a:lstStyle/>
          <a:p>
            <a:pPr>
              <a:buSzPts val="1400"/>
            </a:pPr>
            <a:endParaRPr sz="1050"/>
          </a:p>
        </p:txBody>
      </p:sp>
      <p:sp>
        <p:nvSpPr>
          <p:cNvPr id="126" name="Google Shape;126;g13babfb7fc8_0_1281"/>
          <p:cNvSpPr txBox="1"/>
          <p:nvPr/>
        </p:nvSpPr>
        <p:spPr>
          <a:xfrm>
            <a:off x="411952" y="3906266"/>
            <a:ext cx="7943400" cy="211050"/>
          </a:xfrm>
          <a:prstGeom prst="rect">
            <a:avLst/>
          </a:prstGeom>
          <a:noFill/>
          <a:ln>
            <a:noFill/>
          </a:ln>
        </p:spPr>
        <p:txBody>
          <a:bodyPr spcFirstLastPara="1" wrap="square" lIns="248063" tIns="16181" rIns="90675" bIns="16181" anchor="t" anchorCtr="0">
            <a:noAutofit/>
          </a:bodyPr>
          <a:lstStyle/>
          <a:p>
            <a:pPr marL="85725" lvl="1" indent="-23813">
              <a:lnSpc>
                <a:spcPct val="90000"/>
              </a:lnSpc>
              <a:buSzPts val="1300"/>
            </a:pPr>
            <a:endParaRPr sz="975">
              <a:latin typeface="Calibri"/>
              <a:ea typeface="Calibri"/>
              <a:cs typeface="Calibri"/>
              <a:sym typeface="Calibri"/>
            </a:endParaRPr>
          </a:p>
        </p:txBody>
      </p:sp>
      <p:sp>
        <p:nvSpPr>
          <p:cNvPr id="127" name="Google Shape;127;g13babfb7fc8_0_1281"/>
          <p:cNvSpPr/>
          <p:nvPr/>
        </p:nvSpPr>
        <p:spPr>
          <a:xfrm>
            <a:off x="411952" y="4008650"/>
            <a:ext cx="7943400" cy="50715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128" name="Google Shape;128;g13babfb7fc8_0_1281"/>
          <p:cNvSpPr txBox="1"/>
          <p:nvPr/>
        </p:nvSpPr>
        <p:spPr>
          <a:xfrm>
            <a:off x="521153" y="2855156"/>
            <a:ext cx="7695675" cy="457650"/>
          </a:xfrm>
          <a:prstGeom prst="rect">
            <a:avLst/>
          </a:prstGeom>
          <a:noFill/>
          <a:ln>
            <a:noFill/>
          </a:ln>
        </p:spPr>
        <p:txBody>
          <a:bodyPr spcFirstLastPara="1" wrap="square" lIns="48563" tIns="48563" rIns="48563" bIns="48563" anchor="ctr" anchorCtr="0">
            <a:noAutofit/>
          </a:bodyPr>
          <a:lstStyle/>
          <a:p>
            <a:pPr algn="ctr">
              <a:lnSpc>
                <a:spcPct val="90000"/>
              </a:lnSpc>
              <a:buClr>
                <a:srgbClr val="FFFFFF"/>
              </a:buClr>
              <a:buSzPts val="1700"/>
            </a:pPr>
            <a:r>
              <a:rPr lang="en-US" sz="1275">
                <a:solidFill>
                  <a:srgbClr val="FFFFFF"/>
                </a:solidFill>
              </a:rPr>
              <a:t>Mark your calendars for this National Good Turn or select dates that work best for your local food pantry and your unit.</a:t>
            </a:r>
            <a:endParaRPr sz="1275">
              <a:solidFill>
                <a:srgbClr val="FFFFFF"/>
              </a:solidFill>
            </a:endParaRPr>
          </a:p>
        </p:txBody>
      </p:sp>
      <p:sp>
        <p:nvSpPr>
          <p:cNvPr id="129" name="Google Shape;129;g13babfb7fc8_0_1281"/>
          <p:cNvSpPr txBox="1"/>
          <p:nvPr/>
        </p:nvSpPr>
        <p:spPr>
          <a:xfrm>
            <a:off x="521153" y="3425269"/>
            <a:ext cx="7695675" cy="457650"/>
          </a:xfrm>
          <a:prstGeom prst="rect">
            <a:avLst/>
          </a:prstGeom>
          <a:noFill/>
          <a:ln>
            <a:noFill/>
          </a:ln>
        </p:spPr>
        <p:txBody>
          <a:bodyPr spcFirstLastPara="1" wrap="square" lIns="48563" tIns="48563" rIns="48563" bIns="48563" anchor="ctr" anchorCtr="0">
            <a:noAutofit/>
          </a:bodyPr>
          <a:lstStyle/>
          <a:p>
            <a:pPr algn="ctr">
              <a:lnSpc>
                <a:spcPct val="90000"/>
              </a:lnSpc>
              <a:buClr>
                <a:srgbClr val="FFFFFF"/>
              </a:buClr>
              <a:buSzPts val="1700"/>
            </a:pPr>
            <a:r>
              <a:rPr lang="en-US" sz="1275">
                <a:solidFill>
                  <a:srgbClr val="FFFFFF"/>
                </a:solidFill>
              </a:rPr>
              <a:t>Mayflower Council is working with past corporate sponsors to support and provide door hangers </a:t>
            </a:r>
            <a:endParaRPr sz="1050"/>
          </a:p>
        </p:txBody>
      </p:sp>
      <p:sp>
        <p:nvSpPr>
          <p:cNvPr id="130" name="Google Shape;130;g13babfb7fc8_0_1281"/>
          <p:cNvSpPr txBox="1"/>
          <p:nvPr/>
        </p:nvSpPr>
        <p:spPr>
          <a:xfrm>
            <a:off x="521153" y="4008638"/>
            <a:ext cx="7695675" cy="457650"/>
          </a:xfrm>
          <a:prstGeom prst="rect">
            <a:avLst/>
          </a:prstGeom>
          <a:noFill/>
          <a:ln>
            <a:noFill/>
          </a:ln>
        </p:spPr>
        <p:txBody>
          <a:bodyPr spcFirstLastPara="1" wrap="square" lIns="48563" tIns="48563" rIns="48563" bIns="48563" anchor="ctr" anchorCtr="0">
            <a:noAutofit/>
          </a:bodyPr>
          <a:lstStyle/>
          <a:p>
            <a:pPr algn="ctr">
              <a:lnSpc>
                <a:spcPct val="90000"/>
              </a:lnSpc>
              <a:buClr>
                <a:srgbClr val="FFFFFF"/>
              </a:buClr>
              <a:buSzPts val="1700"/>
            </a:pPr>
            <a:r>
              <a:rPr lang="en-US" sz="1275">
                <a:solidFill>
                  <a:srgbClr val="FFFFFF"/>
                </a:solidFill>
              </a:rPr>
              <a:t>Mayflower Council will provide Covid-19 Guidance and suggestions for contactless food collections to keep everyone safe!</a:t>
            </a:r>
            <a:endParaRPr sz="1050"/>
          </a:p>
        </p:txBody>
      </p:sp>
      <p:pic>
        <p:nvPicPr>
          <p:cNvPr id="131" name="Google Shape;131;g13babfb7fc8_0_1281"/>
          <p:cNvPicPr preferRelativeResize="0"/>
          <p:nvPr/>
        </p:nvPicPr>
        <p:blipFill rotWithShape="1">
          <a:blip r:embed="rId4">
            <a:alphaModFix/>
          </a:blip>
          <a:srcRect t="7294" b="7294"/>
          <a:stretch/>
        </p:blipFill>
        <p:spPr>
          <a:xfrm>
            <a:off x="896920" y="4903669"/>
            <a:ext cx="1094954" cy="701438"/>
          </a:xfrm>
          <a:prstGeom prst="rect">
            <a:avLst/>
          </a:prstGeom>
          <a:noFill/>
          <a:ln>
            <a:noFill/>
          </a:ln>
        </p:spPr>
      </p:pic>
      <p:sp>
        <p:nvSpPr>
          <p:cNvPr id="132" name="Google Shape;132;g13babfb7fc8_0_1281"/>
          <p:cNvSpPr txBox="1"/>
          <p:nvPr/>
        </p:nvSpPr>
        <p:spPr>
          <a:xfrm>
            <a:off x="-209800" y="4641544"/>
            <a:ext cx="3308400" cy="311602"/>
          </a:xfrm>
          <a:prstGeom prst="rect">
            <a:avLst/>
          </a:prstGeom>
          <a:noFill/>
          <a:ln>
            <a:noFill/>
          </a:ln>
        </p:spPr>
        <p:txBody>
          <a:bodyPr spcFirstLastPara="1" wrap="square" lIns="68569" tIns="68569" rIns="68569" bIns="68569" anchor="t" anchorCtr="0">
            <a:spAutoFit/>
          </a:bodyPr>
          <a:lstStyle/>
          <a:p>
            <a:pPr algn="ctr">
              <a:buSzPts val="1500"/>
            </a:pPr>
            <a:r>
              <a:rPr lang="en-US" sz="1125" b="1">
                <a:solidFill>
                  <a:srgbClr val="FF0000"/>
                </a:solidFill>
                <a:latin typeface="Helvetica Neue"/>
                <a:ea typeface="Helvetica Neue"/>
                <a:cs typeface="Helvetica Neue"/>
                <a:sym typeface="Helvetica Neue"/>
              </a:rPr>
              <a:t>Scan Code For Info</a:t>
            </a:r>
            <a:endParaRPr sz="675" b="1">
              <a:solidFill>
                <a:srgbClr val="FF0000"/>
              </a:solidFill>
            </a:endParaRPr>
          </a:p>
        </p:txBody>
      </p:sp>
      <p:pic>
        <p:nvPicPr>
          <p:cNvPr id="133" name="Google Shape;133;g13babfb7fc8_0_1281"/>
          <p:cNvPicPr preferRelativeResize="0"/>
          <p:nvPr/>
        </p:nvPicPr>
        <p:blipFill rotWithShape="1">
          <a:blip r:embed="rId5">
            <a:alphaModFix/>
          </a:blip>
          <a:srcRect/>
          <a:stretch/>
        </p:blipFill>
        <p:spPr>
          <a:xfrm>
            <a:off x="3295344" y="4929694"/>
            <a:ext cx="701437" cy="701437"/>
          </a:xfrm>
          <a:prstGeom prst="rect">
            <a:avLst/>
          </a:prstGeom>
          <a:noFill/>
          <a:ln>
            <a:noFill/>
          </a:ln>
        </p:spPr>
      </p:pic>
      <p:sp>
        <p:nvSpPr>
          <p:cNvPr id="134" name="Google Shape;134;g13babfb7fc8_0_1281"/>
          <p:cNvSpPr txBox="1"/>
          <p:nvPr/>
        </p:nvSpPr>
        <p:spPr>
          <a:xfrm>
            <a:off x="1991875" y="4641544"/>
            <a:ext cx="3308400" cy="311602"/>
          </a:xfrm>
          <a:prstGeom prst="rect">
            <a:avLst/>
          </a:prstGeom>
          <a:noFill/>
          <a:ln>
            <a:noFill/>
          </a:ln>
        </p:spPr>
        <p:txBody>
          <a:bodyPr spcFirstLastPara="1" wrap="square" lIns="68569" tIns="68569" rIns="68569" bIns="68569" anchor="t" anchorCtr="0">
            <a:spAutoFit/>
          </a:bodyPr>
          <a:lstStyle/>
          <a:p>
            <a:pPr algn="ctr">
              <a:buSzPts val="1500"/>
            </a:pPr>
            <a:r>
              <a:rPr lang="en-US" sz="1125" b="1">
                <a:solidFill>
                  <a:srgbClr val="FF0000"/>
                </a:solidFill>
                <a:latin typeface="Helvetica Neue"/>
                <a:ea typeface="Helvetica Neue"/>
                <a:cs typeface="Helvetica Neue"/>
                <a:sym typeface="Helvetica Neue"/>
              </a:rPr>
              <a:t>Email</a:t>
            </a:r>
            <a:endParaRPr sz="675" b="1">
              <a:solidFill>
                <a:srgbClr val="FF0000"/>
              </a:solidFill>
            </a:endParaRPr>
          </a:p>
        </p:txBody>
      </p:sp>
    </p:spTree>
    <p:extLst>
      <p:ext uri="{BB962C8B-B14F-4D97-AF65-F5344CB8AC3E}">
        <p14:creationId xmlns:p14="http://schemas.microsoft.com/office/powerpoint/2010/main" val="4277347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193388-FB74-E647-2FC4-68B293057272}"/>
              </a:ext>
            </a:extLst>
          </p:cNvPr>
          <p:cNvSpPr txBox="1"/>
          <p:nvPr/>
        </p:nvSpPr>
        <p:spPr>
          <a:xfrm>
            <a:off x="899735" y="2597525"/>
            <a:ext cx="73152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800" b="0" i="0" dirty="0">
                <a:solidFill>
                  <a:srgbClr val="333333"/>
                </a:solidFill>
                <a:effectLst/>
                <a:latin typeface="Helvetica Neue"/>
              </a:rPr>
              <a:t>Units, register your Scouts and leaders to join us for a day of music, games, and delicious food. </a:t>
            </a:r>
          </a:p>
          <a:p>
            <a:pPr marL="285750" indent="-285750" algn="l">
              <a:buFont typeface="Arial" panose="020B0604020202020204" pitchFamily="34" charset="0"/>
              <a:buChar char="•"/>
            </a:pPr>
            <a:r>
              <a:rPr lang="en-US" sz="1800" b="0" i="0" dirty="0">
                <a:solidFill>
                  <a:srgbClr val="333333"/>
                </a:solidFill>
                <a:effectLst/>
                <a:latin typeface="Helvetica Neue"/>
              </a:rPr>
              <a:t>Patrols of up to 5 scouts and 2 adult leaders can register for 1 of 3 food categories ($25 entrance fee)</a:t>
            </a:r>
          </a:p>
          <a:p>
            <a:pPr marL="1200150" lvl="2" indent="-285750">
              <a:buFont typeface="Arial" panose="020B0604020202020204" pitchFamily="34" charset="0"/>
              <a:buChar char="•"/>
            </a:pPr>
            <a:r>
              <a:rPr lang="en-US" b="0" i="0" dirty="0">
                <a:solidFill>
                  <a:srgbClr val="333333"/>
                </a:solidFill>
                <a:effectLst/>
                <a:latin typeface="Helvetica Neue"/>
              </a:rPr>
              <a:t>Main Course</a:t>
            </a:r>
          </a:p>
          <a:p>
            <a:pPr marL="1200150" lvl="2" indent="-285750">
              <a:buFont typeface="Arial" panose="020B0604020202020204" pitchFamily="34" charset="0"/>
              <a:buChar char="•"/>
            </a:pPr>
            <a:r>
              <a:rPr lang="en-US" b="0" i="0" dirty="0">
                <a:solidFill>
                  <a:srgbClr val="333333"/>
                </a:solidFill>
                <a:effectLst/>
                <a:latin typeface="Helvetica Neue"/>
              </a:rPr>
              <a:t>Dessert</a:t>
            </a:r>
          </a:p>
          <a:p>
            <a:pPr marL="1200150" lvl="2" indent="-285750">
              <a:buFont typeface="Arial" panose="020B0604020202020204" pitchFamily="34" charset="0"/>
              <a:buChar char="•"/>
            </a:pPr>
            <a:r>
              <a:rPr lang="en-US" b="0" i="0" dirty="0">
                <a:solidFill>
                  <a:srgbClr val="333333"/>
                </a:solidFill>
                <a:effectLst/>
                <a:latin typeface="Helvetica Neue"/>
              </a:rPr>
              <a:t>Cracker Barrel</a:t>
            </a:r>
          </a:p>
          <a:p>
            <a:pPr marL="285750" indent="-285750" algn="l">
              <a:buFont typeface="Arial" panose="020B0604020202020204" pitchFamily="34" charset="0"/>
              <a:buChar char="•"/>
            </a:pPr>
            <a:r>
              <a:rPr lang="en-US" sz="1800" b="0" i="0" dirty="0">
                <a:solidFill>
                  <a:srgbClr val="333333"/>
                </a:solidFill>
                <a:effectLst/>
                <a:latin typeface="Helvetica Neue"/>
              </a:rPr>
              <a:t>Adult Patrols are encouraged to enter our King of the Cast Iron - Open Menu Category ($30 entrance fee)</a:t>
            </a:r>
            <a:endParaRPr lang="en-US" dirty="0">
              <a:solidFill>
                <a:srgbClr val="333333"/>
              </a:solidFill>
              <a:latin typeface="Helvetica Neue"/>
            </a:endParaRPr>
          </a:p>
          <a:p>
            <a:pPr marL="285750" indent="-285750" algn="l">
              <a:buFont typeface="Arial" panose="020B0604020202020204" pitchFamily="34" charset="0"/>
              <a:buChar char="•"/>
            </a:pPr>
            <a:r>
              <a:rPr lang="en-US" sz="1800" b="0" i="0" dirty="0">
                <a:solidFill>
                  <a:srgbClr val="333333"/>
                </a:solidFill>
                <a:effectLst/>
                <a:latin typeface="Helvetica Neue"/>
              </a:rPr>
              <a:t>Spectators will vote on their overall favorite dish for the Wooden Spoon Award</a:t>
            </a:r>
          </a:p>
        </p:txBody>
      </p:sp>
      <p:sp>
        <p:nvSpPr>
          <p:cNvPr id="4" name="TextBox 3">
            <a:extLst>
              <a:ext uri="{FF2B5EF4-FFF2-40B4-BE49-F238E27FC236}">
                <a16:creationId xmlns:a16="http://schemas.microsoft.com/office/drawing/2014/main" id="{97979C80-828F-6C52-7541-6AF38441D086}"/>
              </a:ext>
            </a:extLst>
          </p:cNvPr>
          <p:cNvSpPr txBox="1"/>
          <p:nvPr/>
        </p:nvSpPr>
        <p:spPr>
          <a:xfrm>
            <a:off x="2568681" y="367696"/>
            <a:ext cx="54070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Trebuchet MS"/>
                <a:ea typeface="Geneva"/>
              </a:rPr>
              <a:t>1</a:t>
            </a:r>
            <a:r>
              <a:rPr lang="en-US" sz="3600" baseline="30000" dirty="0">
                <a:latin typeface="Trebuchet MS"/>
                <a:ea typeface="Geneva"/>
              </a:rPr>
              <a:t>st</a:t>
            </a:r>
            <a:r>
              <a:rPr lang="en-US" sz="3600" dirty="0">
                <a:latin typeface="Trebuchet MS"/>
                <a:ea typeface="Geneva"/>
              </a:rPr>
              <a:t> Annual Dutch Oven Cook-Off</a:t>
            </a:r>
          </a:p>
        </p:txBody>
      </p:sp>
      <p:sp>
        <p:nvSpPr>
          <p:cNvPr id="7" name="TextBox 6">
            <a:extLst>
              <a:ext uri="{FF2B5EF4-FFF2-40B4-BE49-F238E27FC236}">
                <a16:creationId xmlns:a16="http://schemas.microsoft.com/office/drawing/2014/main" id="{BEA1339D-E3E8-A261-06F8-B988FC56AA31}"/>
              </a:ext>
            </a:extLst>
          </p:cNvPr>
          <p:cNvSpPr txBox="1"/>
          <p:nvPr/>
        </p:nvSpPr>
        <p:spPr>
          <a:xfrm>
            <a:off x="2370425" y="1504194"/>
            <a:ext cx="6087776"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600" b="0" i="0" dirty="0">
                <a:solidFill>
                  <a:srgbClr val="333333"/>
                </a:solidFill>
                <a:effectLst/>
                <a:latin typeface="Helvetica Neue"/>
              </a:rPr>
              <a:t>November 12</a:t>
            </a:r>
            <a:r>
              <a:rPr lang="en-US" sz="2600" b="0" i="0" baseline="30000" dirty="0">
                <a:solidFill>
                  <a:srgbClr val="333333"/>
                </a:solidFill>
                <a:effectLst/>
                <a:latin typeface="Helvetica Neue"/>
              </a:rPr>
              <a:t>th</a:t>
            </a:r>
            <a:r>
              <a:rPr lang="en-US" sz="2600" b="0" i="0" dirty="0">
                <a:solidFill>
                  <a:srgbClr val="333333"/>
                </a:solidFill>
                <a:effectLst/>
                <a:latin typeface="Helvetica Neue"/>
              </a:rPr>
              <a:t> at </a:t>
            </a:r>
            <a:r>
              <a:rPr lang="en-US" sz="2600" b="0" i="0" dirty="0" err="1">
                <a:solidFill>
                  <a:srgbClr val="333333"/>
                </a:solidFill>
                <a:effectLst/>
                <a:latin typeface="Helvetica Neue"/>
              </a:rPr>
              <a:t>Nobscot</a:t>
            </a:r>
            <a:r>
              <a:rPr lang="en-US" sz="2600" b="0" i="0" dirty="0">
                <a:solidFill>
                  <a:srgbClr val="333333"/>
                </a:solidFill>
                <a:effectLst/>
                <a:latin typeface="Helvetica Neue"/>
              </a:rPr>
              <a:t> Reservation </a:t>
            </a:r>
            <a:r>
              <a:rPr lang="en-US" sz="2600" b="0" i="0" dirty="0" err="1">
                <a:solidFill>
                  <a:srgbClr val="333333"/>
                </a:solidFill>
                <a:effectLst/>
                <a:latin typeface="Helvetica Neue"/>
              </a:rPr>
              <a:t>Haydenland</a:t>
            </a:r>
            <a:r>
              <a:rPr lang="en-US" sz="2600" b="0" i="0" dirty="0">
                <a:solidFill>
                  <a:srgbClr val="333333"/>
                </a:solidFill>
                <a:effectLst/>
                <a:latin typeface="Helvetica Neue"/>
              </a:rPr>
              <a:t> Meadow 11am – 5pm</a:t>
            </a:r>
          </a:p>
        </p:txBody>
      </p:sp>
      <p:pic>
        <p:nvPicPr>
          <p:cNvPr id="6" name="Graphic 7" descr="Images outline">
            <a:extLst>
              <a:ext uri="{FF2B5EF4-FFF2-40B4-BE49-F238E27FC236}">
                <a16:creationId xmlns:a16="http://schemas.microsoft.com/office/drawing/2014/main" id="{21F46F53-D9B3-ADBF-05BA-F8D3B92DD1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750" y="185147"/>
            <a:ext cx="1821243" cy="1811797"/>
          </a:xfrm>
          <a:prstGeom prst="rect">
            <a:avLst/>
          </a:prstGeom>
        </p:spPr>
      </p:pic>
      <p:pic>
        <p:nvPicPr>
          <p:cNvPr id="1026" name="Picture 2">
            <a:extLst>
              <a:ext uri="{FF2B5EF4-FFF2-40B4-BE49-F238E27FC236}">
                <a16:creationId xmlns:a16="http://schemas.microsoft.com/office/drawing/2014/main" id="{78BFE613-261F-2380-03CB-B99C913EE6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00" y="18514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3231445" y="239346"/>
            <a:ext cx="5481086" cy="1832394"/>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spcBef>
                <a:spcPts val="0"/>
              </a:spcBef>
              <a:spcAft>
                <a:spcPts val="0"/>
              </a:spcAft>
              <a:buClr>
                <a:schemeClr val="dk1"/>
              </a:buClr>
              <a:buSzPct val="80000"/>
              <a:buFont typeface="Noto Sans Symbols"/>
              <a:buNone/>
            </a:pPr>
            <a:r>
              <a:rPr lang="en-US" sz="4400" b="1">
                <a:solidFill>
                  <a:srgbClr val="002060"/>
                </a:solidFill>
                <a:latin typeface="Arial"/>
                <a:ea typeface="Arial"/>
                <a:cs typeface="Arial"/>
                <a:sym typeface="Arial"/>
              </a:rPr>
              <a:t>Freezeout At Camp Resolute</a:t>
            </a:r>
            <a:endParaRPr/>
          </a:p>
          <a:p>
            <a:pPr marL="0" marR="0" lvl="0" indent="0" algn="ctr" rtl="0">
              <a:spcBef>
                <a:spcPts val="558"/>
              </a:spcBef>
              <a:spcAft>
                <a:spcPts val="0"/>
              </a:spcAft>
              <a:buClr>
                <a:schemeClr val="dk1"/>
              </a:buClr>
              <a:buSzPct val="79999"/>
              <a:buFont typeface="Noto Sans Symbols"/>
              <a:buNone/>
            </a:pPr>
            <a:r>
              <a:rPr lang="en-US" sz="3600" b="1">
                <a:solidFill>
                  <a:srgbClr val="C00000"/>
                </a:solidFill>
                <a:latin typeface="Arial"/>
                <a:ea typeface="Arial"/>
                <a:cs typeface="Arial"/>
                <a:sym typeface="Arial"/>
              </a:rPr>
              <a:t>February 3-5, 2023</a:t>
            </a:r>
            <a:endParaRPr/>
          </a:p>
          <a:p>
            <a:pPr marL="0" marR="0" lvl="0" indent="0" algn="ctr" rtl="0">
              <a:spcBef>
                <a:spcPts val="558"/>
              </a:spcBef>
              <a:spcAft>
                <a:spcPts val="0"/>
              </a:spcAft>
              <a:buClr>
                <a:schemeClr val="dk1"/>
              </a:buClr>
              <a:buSzPct val="79999"/>
              <a:buFont typeface="Noto Sans Symbols"/>
              <a:buNone/>
            </a:pPr>
            <a:r>
              <a:rPr lang="en-US" sz="3600" b="1">
                <a:solidFill>
                  <a:srgbClr val="C00000"/>
                </a:solidFill>
                <a:latin typeface="Arial"/>
                <a:ea typeface="Arial"/>
                <a:cs typeface="Arial"/>
                <a:sym typeface="Arial"/>
              </a:rPr>
              <a:t>Save The Date</a:t>
            </a:r>
            <a:endParaRPr/>
          </a:p>
        </p:txBody>
      </p:sp>
      <p:sp>
        <p:nvSpPr>
          <p:cNvPr id="82" name="Google Shape;82;p1"/>
          <p:cNvSpPr txBox="1"/>
          <p:nvPr/>
        </p:nvSpPr>
        <p:spPr>
          <a:xfrm>
            <a:off x="5509013" y="2718999"/>
            <a:ext cx="4867838" cy="3161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80"/>
              <a:buFont typeface="Noto Sans Symbols"/>
              <a:buNone/>
            </a:pPr>
            <a:endParaRPr sz="1600">
              <a:solidFill>
                <a:schemeClr val="lt1"/>
              </a:solidFill>
              <a:latin typeface="Calibri"/>
              <a:ea typeface="Calibri"/>
              <a:cs typeface="Calibri"/>
              <a:sym typeface="Calibri"/>
            </a:endParaRPr>
          </a:p>
        </p:txBody>
      </p:sp>
      <p:grpSp>
        <p:nvGrpSpPr>
          <p:cNvPr id="83" name="Google Shape;83;p1"/>
          <p:cNvGrpSpPr/>
          <p:nvPr/>
        </p:nvGrpSpPr>
        <p:grpSpPr>
          <a:xfrm>
            <a:off x="467325" y="2087874"/>
            <a:ext cx="7674373" cy="3392427"/>
            <a:chOff x="13851" y="109691"/>
            <a:chExt cx="8305599" cy="3756840"/>
          </a:xfrm>
        </p:grpSpPr>
        <p:sp>
          <p:nvSpPr>
            <p:cNvPr id="84" name="Google Shape;84;p1"/>
            <p:cNvSpPr/>
            <p:nvPr/>
          </p:nvSpPr>
          <p:spPr>
            <a:xfrm>
              <a:off x="13851" y="109691"/>
              <a:ext cx="2692056" cy="807616"/>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txBox="1"/>
            <p:nvPr/>
          </p:nvSpPr>
          <p:spPr>
            <a:xfrm>
              <a:off x="13851" y="109691"/>
              <a:ext cx="2692200" cy="807600"/>
            </a:xfrm>
            <a:prstGeom prst="rect">
              <a:avLst/>
            </a:prstGeom>
            <a:noFill/>
            <a:ln>
              <a:noFill/>
            </a:ln>
          </p:spPr>
          <p:txBody>
            <a:bodyPr spcFirstLastPara="1" wrap="square" lIns="212725" tIns="212725" rIns="212725" bIns="212725"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a:solidFill>
                    <a:schemeClr val="lt1"/>
                  </a:solidFill>
                  <a:latin typeface="Arial"/>
                  <a:ea typeface="Arial"/>
                  <a:cs typeface="Arial"/>
                  <a:sym typeface="Arial"/>
                </a:rPr>
                <a:t>Mark</a:t>
              </a:r>
              <a:endParaRPr/>
            </a:p>
          </p:txBody>
        </p:sp>
        <p:sp>
          <p:nvSpPr>
            <p:cNvPr id="86" name="Google Shape;86;p1"/>
            <p:cNvSpPr/>
            <p:nvPr/>
          </p:nvSpPr>
          <p:spPr>
            <a:xfrm>
              <a:off x="13851" y="917308"/>
              <a:ext cx="2692056" cy="2876786"/>
            </a:xfrm>
            <a:prstGeom prst="rect">
              <a:avLst/>
            </a:prstGeom>
            <a:solidFill>
              <a:srgbClr val="D3DEE2">
                <a:alpha val="89803"/>
              </a:srgbClr>
            </a:solidFill>
            <a:ln w="19050" cap="flat" cmpd="sng">
              <a:solidFill>
                <a:srgbClr val="D3DE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txBox="1"/>
            <p:nvPr/>
          </p:nvSpPr>
          <p:spPr>
            <a:xfrm>
              <a:off x="13851" y="917308"/>
              <a:ext cx="2692056" cy="2876786"/>
            </a:xfrm>
            <a:prstGeom prst="rect">
              <a:avLst/>
            </a:prstGeom>
            <a:noFill/>
            <a:ln>
              <a:noFill/>
            </a:ln>
          </p:spPr>
          <p:txBody>
            <a:bodyPr spcFirstLastPara="1" wrap="square" lIns="265900" tIns="265900" rIns="265900" bIns="2659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a:solidFill>
                    <a:schemeClr val="dk1"/>
                  </a:solidFill>
                  <a:latin typeface="Arial"/>
                  <a:ea typeface="Arial"/>
                  <a:cs typeface="Arial"/>
                  <a:sym typeface="Arial"/>
                </a:rPr>
                <a:t>Mark your calendars for the 2023 Freezeout at Camp Resolute.  Join us for winter camping fun and competition.  Special activities are being planned for older Scouts and Venturers.  Webelos can attend with Troops on Saturday.</a:t>
              </a:r>
              <a:endParaRPr sz="1200"/>
            </a:p>
          </p:txBody>
        </p:sp>
        <p:sp>
          <p:nvSpPr>
            <p:cNvPr id="88" name="Google Shape;88;p1"/>
            <p:cNvSpPr/>
            <p:nvPr/>
          </p:nvSpPr>
          <p:spPr>
            <a:xfrm>
              <a:off x="2813697" y="109691"/>
              <a:ext cx="2692056" cy="807616"/>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txBox="1"/>
            <p:nvPr/>
          </p:nvSpPr>
          <p:spPr>
            <a:xfrm>
              <a:off x="2813697" y="109691"/>
              <a:ext cx="2692056" cy="807616"/>
            </a:xfrm>
            <a:prstGeom prst="rect">
              <a:avLst/>
            </a:prstGeom>
            <a:noFill/>
            <a:ln>
              <a:noFill/>
            </a:ln>
          </p:spPr>
          <p:txBody>
            <a:bodyPr spcFirstLastPara="1" wrap="square" lIns="212725" tIns="212725" rIns="212725" bIns="212725"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a:solidFill>
                    <a:schemeClr val="lt1"/>
                  </a:solidFill>
                  <a:latin typeface="Arial"/>
                  <a:ea typeface="Arial"/>
                  <a:cs typeface="Arial"/>
                  <a:sym typeface="Arial"/>
                </a:rPr>
                <a:t>Events</a:t>
              </a:r>
              <a:endParaRPr/>
            </a:p>
          </p:txBody>
        </p:sp>
        <p:sp>
          <p:nvSpPr>
            <p:cNvPr id="90" name="Google Shape;90;p1"/>
            <p:cNvSpPr/>
            <p:nvPr/>
          </p:nvSpPr>
          <p:spPr>
            <a:xfrm>
              <a:off x="2813697" y="917308"/>
              <a:ext cx="2692056" cy="2876786"/>
            </a:xfrm>
            <a:prstGeom prst="rect">
              <a:avLst/>
            </a:prstGeom>
            <a:solidFill>
              <a:srgbClr val="D3DEE2">
                <a:alpha val="89803"/>
              </a:srgbClr>
            </a:solidFill>
            <a:ln w="19050" cap="flat" cmpd="sng">
              <a:solidFill>
                <a:srgbClr val="D3DE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2813697" y="917308"/>
              <a:ext cx="2692200" cy="2876700"/>
            </a:xfrm>
            <a:prstGeom prst="rect">
              <a:avLst/>
            </a:prstGeom>
            <a:noFill/>
            <a:ln>
              <a:noFill/>
            </a:ln>
          </p:spPr>
          <p:txBody>
            <a:bodyPr spcFirstLastPara="1" wrap="square" lIns="265900" tIns="265900" rIns="265900" bIns="2659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i="0">
                  <a:solidFill>
                    <a:schemeClr val="dk1"/>
                  </a:solidFill>
                  <a:latin typeface="Arial"/>
                  <a:ea typeface="Arial"/>
                  <a:cs typeface="Arial"/>
                  <a:sym typeface="Arial"/>
                </a:rPr>
                <a:t>Round Robin Events, activities for older Scouts, and the sled race of course!</a:t>
              </a:r>
              <a:endParaRPr sz="1800">
                <a:solidFill>
                  <a:schemeClr val="dk1"/>
                </a:solidFill>
                <a:latin typeface="Arial"/>
                <a:ea typeface="Arial"/>
                <a:cs typeface="Arial"/>
                <a:sym typeface="Arial"/>
              </a:endParaRPr>
            </a:p>
          </p:txBody>
        </p:sp>
        <p:sp>
          <p:nvSpPr>
            <p:cNvPr id="92" name="Google Shape;92;p1"/>
            <p:cNvSpPr/>
            <p:nvPr/>
          </p:nvSpPr>
          <p:spPr>
            <a:xfrm>
              <a:off x="5613542" y="109691"/>
              <a:ext cx="2692056" cy="807616"/>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txBox="1"/>
            <p:nvPr/>
          </p:nvSpPr>
          <p:spPr>
            <a:xfrm>
              <a:off x="5613542" y="109691"/>
              <a:ext cx="2692056" cy="807616"/>
            </a:xfrm>
            <a:prstGeom prst="rect">
              <a:avLst/>
            </a:prstGeom>
            <a:noFill/>
            <a:ln>
              <a:noFill/>
            </a:ln>
          </p:spPr>
          <p:txBody>
            <a:bodyPr spcFirstLastPara="1" wrap="square" lIns="212725" tIns="212725" rIns="212725" bIns="212725"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a:solidFill>
                    <a:schemeClr val="lt1"/>
                  </a:solidFill>
                  <a:latin typeface="Arial"/>
                  <a:ea typeface="Arial"/>
                  <a:cs typeface="Arial"/>
                  <a:sym typeface="Arial"/>
                </a:rPr>
                <a:t>Volunteer</a:t>
              </a:r>
              <a:endParaRPr/>
            </a:p>
          </p:txBody>
        </p:sp>
        <p:sp>
          <p:nvSpPr>
            <p:cNvPr id="94" name="Google Shape;94;p1"/>
            <p:cNvSpPr/>
            <p:nvPr/>
          </p:nvSpPr>
          <p:spPr>
            <a:xfrm>
              <a:off x="5627394" y="989745"/>
              <a:ext cx="2692056" cy="2876786"/>
            </a:xfrm>
            <a:prstGeom prst="rect">
              <a:avLst/>
            </a:prstGeom>
            <a:solidFill>
              <a:srgbClr val="D3DEE2">
                <a:alpha val="89803"/>
              </a:srgbClr>
            </a:solidFill>
            <a:ln w="19050" cap="flat" cmpd="sng">
              <a:solidFill>
                <a:srgbClr val="D3DE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txBox="1"/>
            <p:nvPr/>
          </p:nvSpPr>
          <p:spPr>
            <a:xfrm>
              <a:off x="5627394" y="989745"/>
              <a:ext cx="2692056" cy="2876786"/>
            </a:xfrm>
            <a:prstGeom prst="rect">
              <a:avLst/>
            </a:prstGeom>
            <a:noFill/>
            <a:ln>
              <a:noFill/>
            </a:ln>
          </p:spPr>
          <p:txBody>
            <a:bodyPr spcFirstLastPara="1" wrap="square" lIns="265900" tIns="265900" rIns="265900" bIns="2659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Please contact Dennis Mauro to volunteer!</a:t>
              </a:r>
              <a:endParaRPr sz="1800">
                <a:solidFill>
                  <a:schemeClr val="dk1"/>
                </a:solidFill>
                <a:latin typeface="Arial"/>
                <a:ea typeface="Arial"/>
                <a:cs typeface="Arial"/>
                <a:sym typeface="Arial"/>
              </a:endParaRPr>
            </a:p>
          </p:txBody>
        </p:sp>
      </p:grpSp>
      <p:sp>
        <p:nvSpPr>
          <p:cNvPr id="96" name="Google Shape;96;p1"/>
          <p:cNvSpPr/>
          <p:nvPr/>
        </p:nvSpPr>
        <p:spPr>
          <a:xfrm rot="10800000" flipH="1">
            <a:off x="-966366" y="-146116"/>
            <a:ext cx="8754256"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97" name="Google Shape;97;p1" descr="Show Discussion: Freeze Out – Bother's Bar"/>
          <p:cNvPicPr preferRelativeResize="0"/>
          <p:nvPr/>
        </p:nvPicPr>
        <p:blipFill rotWithShape="1">
          <a:blip r:embed="rId3">
            <a:alphaModFix/>
          </a:blip>
          <a:srcRect/>
          <a:stretch/>
        </p:blipFill>
        <p:spPr>
          <a:xfrm>
            <a:off x="175440" y="185888"/>
            <a:ext cx="3056005" cy="1719003"/>
          </a:xfrm>
          <a:prstGeom prst="rect">
            <a:avLst/>
          </a:prstGeom>
          <a:noFill/>
          <a:ln>
            <a:noFill/>
          </a:ln>
        </p:spPr>
      </p:pic>
      <p:pic>
        <p:nvPicPr>
          <p:cNvPr id="98" name="Google Shape;98;p1"/>
          <p:cNvPicPr preferRelativeResize="0"/>
          <p:nvPr/>
        </p:nvPicPr>
        <p:blipFill>
          <a:blip r:embed="rId4">
            <a:alphaModFix/>
          </a:blip>
          <a:stretch>
            <a:fillRect/>
          </a:stretch>
        </p:blipFill>
        <p:spPr>
          <a:xfrm>
            <a:off x="6219230" y="3936627"/>
            <a:ext cx="1409279" cy="135437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77844" y="2833891"/>
            <a:ext cx="8458200" cy="1846629"/>
          </a:xfrm>
          <a:prstGeom prst="rect">
            <a:avLst/>
          </a:prstGeom>
          <a:noFill/>
          <a:ln>
            <a:noFill/>
          </a:ln>
        </p:spPr>
        <p:txBody>
          <a:bodyPr spcFirstLastPara="1" wrap="square" lIns="68569" tIns="34275" rIns="68569" bIns="34275" anchor="t" anchorCtr="0">
            <a:spAutoFit/>
          </a:bodyPr>
          <a:lstStyle/>
          <a:p>
            <a:pPr marL="257175" indent="-247650">
              <a:buClr>
                <a:srgbClr val="333333"/>
              </a:buClr>
              <a:buSzPts val="2200"/>
              <a:buFont typeface="Arial"/>
              <a:buChar char="•"/>
            </a:pPr>
            <a:r>
              <a:rPr lang="en-US" sz="1650">
                <a:solidFill>
                  <a:srgbClr val="333333"/>
                </a:solidFill>
                <a:latin typeface="Helvetica Neue"/>
                <a:ea typeface="Helvetica Neue"/>
                <a:cs typeface="Helvetica Neue"/>
                <a:sym typeface="Helvetica Neue"/>
              </a:rPr>
              <a:t>Open to Troops, Crews, Ships, Webelos &amp; AOLs </a:t>
            </a:r>
            <a:endParaRPr sz="1650">
              <a:solidFill>
                <a:schemeClr val="dk1"/>
              </a:solidFill>
              <a:latin typeface="Times New Roman"/>
              <a:ea typeface="Times New Roman"/>
              <a:cs typeface="Times New Roman"/>
              <a:sym typeface="Times New Roman"/>
            </a:endParaRPr>
          </a:p>
          <a:p>
            <a:pPr marL="257175" indent="-247650">
              <a:buClr>
                <a:srgbClr val="333333"/>
              </a:buClr>
              <a:buSzPts val="2200"/>
              <a:buFont typeface="Arial"/>
              <a:buChar char="•"/>
            </a:pPr>
            <a:r>
              <a:rPr lang="en-US" sz="1650">
                <a:solidFill>
                  <a:srgbClr val="333333"/>
                </a:solidFill>
                <a:latin typeface="Helvetica Neue"/>
                <a:ea typeface="Helvetica Neue"/>
                <a:cs typeface="Helvetica Neue"/>
                <a:sym typeface="Helvetica Neue"/>
              </a:rPr>
              <a:t>Enhance your team building skills and Scout knowledge at various stations</a:t>
            </a:r>
            <a:endParaRPr sz="1650">
              <a:solidFill>
                <a:schemeClr val="dk1"/>
              </a:solidFill>
              <a:latin typeface="Times New Roman"/>
              <a:ea typeface="Times New Roman"/>
              <a:cs typeface="Times New Roman"/>
              <a:sym typeface="Times New Roman"/>
            </a:endParaRPr>
          </a:p>
          <a:p>
            <a:pPr marL="257175" indent="-247650">
              <a:buClr>
                <a:srgbClr val="333333"/>
              </a:buClr>
              <a:buSzPts val="2200"/>
              <a:buFont typeface="Arial"/>
              <a:buChar char="•"/>
            </a:pPr>
            <a:r>
              <a:rPr lang="en-US" sz="1650">
                <a:solidFill>
                  <a:srgbClr val="333333"/>
                </a:solidFill>
                <a:latin typeface="Helvetica Neue"/>
                <a:ea typeface="Helvetica Neue"/>
                <a:cs typeface="Helvetica Neue"/>
                <a:sym typeface="Helvetica Neue"/>
              </a:rPr>
              <a:t>Webelos/AOL and Troop/Crew/Ship divisions</a:t>
            </a:r>
            <a:endParaRPr sz="1650">
              <a:solidFill>
                <a:schemeClr val="dk1"/>
              </a:solidFill>
              <a:latin typeface="Times New Roman"/>
              <a:ea typeface="Times New Roman"/>
              <a:cs typeface="Times New Roman"/>
              <a:sym typeface="Times New Roman"/>
            </a:endParaRPr>
          </a:p>
          <a:p>
            <a:pPr marL="257175" indent="-247650">
              <a:buClr>
                <a:srgbClr val="333333"/>
              </a:buClr>
              <a:buSzPts val="2200"/>
              <a:buFont typeface="Arial"/>
              <a:buChar char="•"/>
            </a:pPr>
            <a:r>
              <a:rPr lang="en-US" sz="1650">
                <a:solidFill>
                  <a:srgbClr val="333333"/>
                </a:solidFill>
                <a:latin typeface="Helvetica Neue"/>
                <a:ea typeface="Helvetica Neue"/>
                <a:cs typeface="Helvetica Neue"/>
                <a:sym typeface="Helvetica Neue"/>
              </a:rPr>
              <a:t>Open to all Mayflower Units</a:t>
            </a:r>
            <a:endParaRPr sz="1650">
              <a:solidFill>
                <a:schemeClr val="dk1"/>
              </a:solidFill>
              <a:latin typeface="Times New Roman"/>
              <a:ea typeface="Times New Roman"/>
              <a:cs typeface="Times New Roman"/>
              <a:sym typeface="Times New Roman"/>
            </a:endParaRPr>
          </a:p>
          <a:p>
            <a:pPr marL="257175" indent="-247650">
              <a:buClr>
                <a:srgbClr val="333333"/>
              </a:buClr>
              <a:buSzPts val="2200"/>
              <a:buFont typeface="Arial"/>
              <a:buChar char="•"/>
            </a:pPr>
            <a:r>
              <a:rPr lang="en-US" sz="1650">
                <a:solidFill>
                  <a:srgbClr val="333333"/>
                </a:solidFill>
                <a:latin typeface="Helvetica Neue"/>
                <a:ea typeface="Helvetica Neue"/>
                <a:cs typeface="Helvetica Neue"/>
                <a:sym typeface="Helvetica Neue"/>
              </a:rPr>
              <a:t>Hot meal at dining hall included and patches for all participants.</a:t>
            </a:r>
            <a:endParaRPr sz="1650">
              <a:solidFill>
                <a:schemeClr val="dk1"/>
              </a:solidFill>
              <a:latin typeface="Times New Roman"/>
              <a:ea typeface="Times New Roman"/>
              <a:cs typeface="Times New Roman"/>
              <a:sym typeface="Times New Roman"/>
            </a:endParaRPr>
          </a:p>
          <a:p>
            <a:pPr marL="257175" indent="-247650">
              <a:buClr>
                <a:srgbClr val="333333"/>
              </a:buClr>
              <a:buSzPts val="2200"/>
              <a:buFont typeface="Arial"/>
              <a:buChar char="•"/>
            </a:pPr>
            <a:r>
              <a:rPr lang="en-US" sz="1650">
                <a:solidFill>
                  <a:srgbClr val="333333"/>
                </a:solidFill>
                <a:latin typeface="Helvetica Neue"/>
                <a:ea typeface="Helvetica Neue"/>
                <a:cs typeface="Helvetica Neue"/>
                <a:sym typeface="Helvetica Neue"/>
              </a:rPr>
              <a:t>Hats may be ordered at an additional cost.</a:t>
            </a:r>
            <a:endParaRPr sz="1650">
              <a:solidFill>
                <a:schemeClr val="dk1"/>
              </a:solidFill>
              <a:latin typeface="Times New Roman"/>
              <a:ea typeface="Times New Roman"/>
              <a:cs typeface="Times New Roman"/>
              <a:sym typeface="Times New Roman"/>
            </a:endParaRPr>
          </a:p>
          <a:p>
            <a:pPr marL="257175" indent="-247650">
              <a:buSzPts val="2200"/>
              <a:buFont typeface="Arial"/>
              <a:buChar char="•"/>
            </a:pPr>
            <a:r>
              <a:rPr lang="en-US" sz="1650"/>
              <a:t>One Day Event, units can reserve cabins or camp sites to stay over</a:t>
            </a:r>
            <a:endParaRPr sz="1650">
              <a:solidFill>
                <a:schemeClr val="dk1"/>
              </a:solidFill>
              <a:latin typeface="Times New Roman"/>
              <a:ea typeface="Times New Roman"/>
              <a:cs typeface="Times New Roman"/>
              <a:sym typeface="Times New Roman"/>
            </a:endParaRPr>
          </a:p>
        </p:txBody>
      </p:sp>
      <p:sp>
        <p:nvSpPr>
          <p:cNvPr id="82" name="Google Shape;82;p1"/>
          <p:cNvSpPr txBox="1"/>
          <p:nvPr/>
        </p:nvSpPr>
        <p:spPr>
          <a:xfrm>
            <a:off x="2787019" y="1134151"/>
            <a:ext cx="5472000" cy="484718"/>
          </a:xfrm>
          <a:prstGeom prst="rect">
            <a:avLst/>
          </a:prstGeom>
          <a:noFill/>
          <a:ln>
            <a:noFill/>
          </a:ln>
        </p:spPr>
        <p:txBody>
          <a:bodyPr spcFirstLastPara="1" wrap="square" lIns="68569" tIns="34275" rIns="68569" bIns="34275" anchor="t" anchorCtr="0">
            <a:spAutoFit/>
          </a:bodyPr>
          <a:lstStyle/>
          <a:p>
            <a:r>
              <a:rPr lang="en-US" sz="2700" b="1">
                <a:solidFill>
                  <a:srgbClr val="FF0000"/>
                </a:solidFill>
                <a:latin typeface="Trebuchet MS"/>
                <a:ea typeface="Trebuchet MS"/>
                <a:cs typeface="Trebuchet MS"/>
                <a:sym typeface="Trebuchet MS"/>
              </a:rPr>
              <a:t>2023 Klondike Derby At Squanto</a:t>
            </a:r>
            <a:endParaRPr sz="1050" b="1"/>
          </a:p>
        </p:txBody>
      </p:sp>
      <p:sp>
        <p:nvSpPr>
          <p:cNvPr id="83" name="Google Shape;83;p1"/>
          <p:cNvSpPr txBox="1"/>
          <p:nvPr/>
        </p:nvSpPr>
        <p:spPr>
          <a:xfrm>
            <a:off x="4027220" y="1598279"/>
            <a:ext cx="2991600" cy="484718"/>
          </a:xfrm>
          <a:prstGeom prst="rect">
            <a:avLst/>
          </a:prstGeom>
          <a:noFill/>
          <a:ln>
            <a:noFill/>
          </a:ln>
        </p:spPr>
        <p:txBody>
          <a:bodyPr spcFirstLastPara="1" wrap="square" lIns="68569" tIns="34275" rIns="68569" bIns="34275" anchor="t" anchorCtr="0">
            <a:spAutoFit/>
          </a:bodyPr>
          <a:lstStyle/>
          <a:p>
            <a:r>
              <a:rPr lang="en-US" sz="2700">
                <a:solidFill>
                  <a:schemeClr val="dk1"/>
                </a:solidFill>
                <a:latin typeface="Trebuchet MS"/>
                <a:ea typeface="Trebuchet MS"/>
                <a:cs typeface="Trebuchet MS"/>
                <a:sym typeface="Trebuchet MS"/>
              </a:rPr>
              <a:t>February 11, 2023</a:t>
            </a:r>
            <a:endParaRPr sz="1050"/>
          </a:p>
        </p:txBody>
      </p:sp>
      <p:pic>
        <p:nvPicPr>
          <p:cNvPr id="84" name="Google Shape;84;p1" descr="2019 Webelos Klondike – Holbrook Cub Scout Pack 56"/>
          <p:cNvPicPr preferRelativeResize="0"/>
          <p:nvPr/>
        </p:nvPicPr>
        <p:blipFill rotWithShape="1">
          <a:blip r:embed="rId3">
            <a:alphaModFix/>
          </a:blip>
          <a:srcRect/>
          <a:stretch/>
        </p:blipFill>
        <p:spPr>
          <a:xfrm>
            <a:off x="523163" y="969470"/>
            <a:ext cx="2139224" cy="1742493"/>
          </a:xfrm>
          <a:prstGeom prst="rect">
            <a:avLst/>
          </a:prstGeom>
          <a:noFill/>
          <a:ln>
            <a:noFill/>
          </a:ln>
        </p:spPr>
      </p:pic>
      <p:sp>
        <p:nvSpPr>
          <p:cNvPr id="85" name="Google Shape;85;p1"/>
          <p:cNvSpPr txBox="1"/>
          <p:nvPr/>
        </p:nvSpPr>
        <p:spPr>
          <a:xfrm>
            <a:off x="1992942" y="5059275"/>
            <a:ext cx="3657600" cy="276969"/>
          </a:xfrm>
          <a:prstGeom prst="rect">
            <a:avLst/>
          </a:prstGeom>
          <a:noFill/>
          <a:ln>
            <a:noFill/>
          </a:ln>
        </p:spPr>
        <p:txBody>
          <a:bodyPr spcFirstLastPara="1" wrap="square" lIns="68569" tIns="34275" rIns="68569" bIns="34275" anchor="t" anchorCtr="0">
            <a:spAutoFit/>
          </a:bodyPr>
          <a:lstStyle/>
          <a:p>
            <a:r>
              <a:rPr lang="en-US" sz="1350">
                <a:solidFill>
                  <a:schemeClr val="dk1"/>
                </a:solidFill>
              </a:rPr>
              <a:t>https://scoutingevent.com/251-Klondike2023</a:t>
            </a:r>
            <a:endParaRPr sz="1050"/>
          </a:p>
        </p:txBody>
      </p:sp>
      <p:pic>
        <p:nvPicPr>
          <p:cNvPr id="86" name="Google Shape;86;p1"/>
          <p:cNvPicPr preferRelativeResize="0"/>
          <p:nvPr/>
        </p:nvPicPr>
        <p:blipFill rotWithShape="1">
          <a:blip r:embed="rId4">
            <a:alphaModFix/>
          </a:blip>
          <a:srcRect/>
          <a:stretch/>
        </p:blipFill>
        <p:spPr>
          <a:xfrm>
            <a:off x="965007" y="4728850"/>
            <a:ext cx="937822" cy="93782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193388-FB74-E647-2FC4-68B293057272}"/>
              </a:ext>
            </a:extLst>
          </p:cNvPr>
          <p:cNvSpPr txBox="1"/>
          <p:nvPr/>
        </p:nvSpPr>
        <p:spPr>
          <a:xfrm>
            <a:off x="533400" y="2365176"/>
            <a:ext cx="739077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dirty="0"/>
              <a:t>Each Bear Scout must complete their Baloo the Builder Adventure Loop to earn their Rank</a:t>
            </a:r>
          </a:p>
          <a:p>
            <a:pPr marL="742950" lvl="1" indent="-285750">
              <a:buFont typeface="Arial" panose="020B0604020202020204" pitchFamily="34" charset="0"/>
              <a:buChar char="•"/>
            </a:pPr>
            <a:r>
              <a:rPr lang="en-US" dirty="0"/>
              <a:t>Learn the basics of tools</a:t>
            </a:r>
          </a:p>
          <a:p>
            <a:pPr marL="742950" lvl="1" indent="-285750">
              <a:buFont typeface="Arial" panose="020B0604020202020204" pitchFamily="34" charset="0"/>
              <a:buChar char="•"/>
            </a:pPr>
            <a:r>
              <a:rPr lang="en-US" dirty="0"/>
              <a:t>Complete 1 useful building project</a:t>
            </a:r>
          </a:p>
          <a:p>
            <a:pPr marL="742950" lvl="1" indent="-285750">
              <a:buFont typeface="Arial" panose="020B0604020202020204" pitchFamily="34" charset="0"/>
              <a:buChar char="•"/>
            </a:pPr>
            <a:r>
              <a:rPr lang="en-US" dirty="0"/>
              <a:t>Complete 1 fun building project</a:t>
            </a:r>
          </a:p>
          <a:p>
            <a:pPr marL="742950" lvl="1" indent="-285750">
              <a:buFont typeface="Arial" panose="020B0604020202020204" pitchFamily="34" charset="0"/>
              <a:buChar char="•"/>
            </a:pPr>
            <a:r>
              <a:rPr lang="en-US" dirty="0"/>
              <a:t>Apply a finish to 1 project</a:t>
            </a:r>
          </a:p>
          <a:p>
            <a:pPr marL="285750" indent="-285750">
              <a:buFont typeface="Arial" panose="020B0604020202020204" pitchFamily="34" charset="0"/>
              <a:buChar char="•"/>
            </a:pPr>
            <a:r>
              <a:rPr lang="en-US" dirty="0"/>
              <a:t>Book the workshop through the Mayflower website with 2 options:</a:t>
            </a:r>
          </a:p>
          <a:p>
            <a:pPr marL="742950" lvl="1" indent="-285750">
              <a:buFont typeface="Arial" panose="020B0604020202020204" pitchFamily="34" charset="0"/>
              <a:buChar char="•"/>
            </a:pPr>
            <a:r>
              <a:rPr lang="en-US" dirty="0"/>
              <a:t>$175 – at a Mayflower hosted property</a:t>
            </a:r>
          </a:p>
          <a:p>
            <a:pPr marL="742950" lvl="1" indent="-285750">
              <a:buFont typeface="Arial" panose="020B0604020202020204" pitchFamily="34" charset="0"/>
              <a:buChar char="•"/>
            </a:pPr>
            <a:r>
              <a:rPr lang="en-US" dirty="0"/>
              <a:t>$200 – at a Pack hosted location</a:t>
            </a:r>
          </a:p>
          <a:p>
            <a:pPr marL="285750" indent="-285750">
              <a:buFont typeface="Arial" panose="020B0604020202020204" pitchFamily="34" charset="0"/>
              <a:buChar char="•"/>
            </a:pPr>
            <a:r>
              <a:rPr lang="en-US" dirty="0"/>
              <a:t>Multiple project options available when booking!</a:t>
            </a:r>
          </a:p>
          <a:p>
            <a:pPr marL="285750" indent="-285750">
              <a:buFont typeface="Arial" panose="020B0604020202020204" pitchFamily="34" charset="0"/>
              <a:buChar char="•"/>
            </a:pPr>
            <a:r>
              <a:rPr lang="en-US" dirty="0"/>
              <a:t>Each scout will leave with 2 completed projects and their adventure loop finished</a:t>
            </a:r>
          </a:p>
        </p:txBody>
      </p:sp>
      <p:sp>
        <p:nvSpPr>
          <p:cNvPr id="4" name="TextBox 3">
            <a:extLst>
              <a:ext uri="{FF2B5EF4-FFF2-40B4-BE49-F238E27FC236}">
                <a16:creationId xmlns:a16="http://schemas.microsoft.com/office/drawing/2014/main" id="{97979C80-828F-6C52-7541-6AF38441D086}"/>
              </a:ext>
            </a:extLst>
          </p:cNvPr>
          <p:cNvSpPr txBox="1"/>
          <p:nvPr/>
        </p:nvSpPr>
        <p:spPr>
          <a:xfrm>
            <a:off x="2362200" y="378326"/>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latin typeface="Trebuchet MS"/>
                <a:ea typeface="Geneva"/>
              </a:rPr>
              <a:t>Baloo the Builder Workshops</a:t>
            </a:r>
          </a:p>
        </p:txBody>
      </p:sp>
      <p:sp>
        <p:nvSpPr>
          <p:cNvPr id="7" name="TextBox 6">
            <a:extLst>
              <a:ext uri="{FF2B5EF4-FFF2-40B4-BE49-F238E27FC236}">
                <a16:creationId xmlns:a16="http://schemas.microsoft.com/office/drawing/2014/main" id="{BEA1339D-E3E8-A261-06F8-B988FC56AA31}"/>
              </a:ext>
            </a:extLst>
          </p:cNvPr>
          <p:cNvSpPr txBox="1"/>
          <p:nvPr/>
        </p:nvSpPr>
        <p:spPr>
          <a:xfrm>
            <a:off x="2568680" y="1217863"/>
            <a:ext cx="550851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Trebuchet MS"/>
                <a:ea typeface="Geneva"/>
              </a:rPr>
              <a:t>We’ll bring the tools and building supplies, you bring the bears!</a:t>
            </a:r>
          </a:p>
        </p:txBody>
      </p:sp>
      <p:pic>
        <p:nvPicPr>
          <p:cNvPr id="1026" name="Picture 2" descr="Baloo the Builder — ScouterLife">
            <a:extLst>
              <a:ext uri="{FF2B5EF4-FFF2-40B4-BE49-F238E27FC236}">
                <a16:creationId xmlns:a16="http://schemas.microsoft.com/office/drawing/2014/main" id="{EA8E4F2F-FB1C-9711-CD82-ED5B5C644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 y="154328"/>
            <a:ext cx="2017642" cy="2017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193388-FB74-E647-2FC4-68B293057272}"/>
              </a:ext>
            </a:extLst>
          </p:cNvPr>
          <p:cNvSpPr txBox="1"/>
          <p:nvPr/>
        </p:nvSpPr>
        <p:spPr>
          <a:xfrm>
            <a:off x="480785" y="2077371"/>
            <a:ext cx="739077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dirty="0"/>
              <a:t>Boxes are available for rent directly from the Mayflower website</a:t>
            </a:r>
          </a:p>
          <a:p>
            <a:pPr marL="285750" indent="-285750" algn="l">
              <a:buFont typeface="Arial" panose="020B0604020202020204" pitchFamily="34" charset="0"/>
              <a:buChar char="•"/>
            </a:pPr>
            <a:r>
              <a:rPr lang="en-US" dirty="0"/>
              <a:t>3 Belt Loop or Pin options per rank</a:t>
            </a:r>
          </a:p>
          <a:p>
            <a:pPr marL="285750" indent="-285750" algn="l">
              <a:buFont typeface="Arial" panose="020B0604020202020204" pitchFamily="34" charset="0"/>
              <a:buChar char="•"/>
            </a:pPr>
            <a:r>
              <a:rPr lang="en-US" dirty="0"/>
              <a:t>Each $20 rental is mailed to the leader’s house with a return shipping label to return to the council office by the end of the 2-week rental period</a:t>
            </a:r>
          </a:p>
          <a:p>
            <a:pPr marL="285750" indent="-285750" algn="l">
              <a:buFont typeface="Arial" panose="020B0604020202020204" pitchFamily="34" charset="0"/>
              <a:buChar char="•"/>
            </a:pPr>
            <a:r>
              <a:rPr lang="en-US" dirty="0"/>
              <a:t>Inside is a list of items to keep and items that must be returned</a:t>
            </a:r>
          </a:p>
          <a:p>
            <a:pPr marL="285750" indent="-285750" algn="l">
              <a:buFont typeface="Arial" panose="020B0604020202020204" pitchFamily="34" charset="0"/>
              <a:buChar char="•"/>
            </a:pPr>
            <a:r>
              <a:rPr lang="en-US" dirty="0"/>
              <a:t>Each kit will include supplies for up to 10 scouts</a:t>
            </a:r>
          </a:p>
          <a:p>
            <a:pPr marL="285750" indent="-285750" algn="l">
              <a:buFont typeface="Arial" panose="020B0604020202020204" pitchFamily="34" charset="0"/>
              <a:buChar char="•"/>
            </a:pPr>
            <a:r>
              <a:rPr lang="en-US" dirty="0"/>
              <a:t>Once you have completed the adventure:</a:t>
            </a:r>
          </a:p>
          <a:p>
            <a:pPr marL="742950" lvl="1" indent="-285750">
              <a:buFont typeface="Arial" panose="020B0604020202020204" pitchFamily="34" charset="0"/>
              <a:buChar char="•"/>
            </a:pPr>
            <a:r>
              <a:rPr lang="en-US" dirty="0"/>
              <a:t>Repackage the returnable items in the original package</a:t>
            </a:r>
          </a:p>
          <a:p>
            <a:pPr marL="742950" lvl="1" indent="-285750">
              <a:buFont typeface="Arial" panose="020B0604020202020204" pitchFamily="34" charset="0"/>
              <a:buChar char="•"/>
            </a:pPr>
            <a:r>
              <a:rPr lang="en-US" dirty="0"/>
              <a:t>Attach the return label</a:t>
            </a:r>
          </a:p>
          <a:p>
            <a:pPr marL="742950" lvl="1" indent="-285750">
              <a:buFont typeface="Arial" panose="020B0604020202020204" pitchFamily="34" charset="0"/>
              <a:buChar char="•"/>
            </a:pPr>
            <a:r>
              <a:rPr lang="en-US" dirty="0"/>
              <a:t>Drop off at your local shipping location</a:t>
            </a:r>
          </a:p>
        </p:txBody>
      </p:sp>
      <p:sp>
        <p:nvSpPr>
          <p:cNvPr id="4" name="TextBox 3">
            <a:extLst>
              <a:ext uri="{FF2B5EF4-FFF2-40B4-BE49-F238E27FC236}">
                <a16:creationId xmlns:a16="http://schemas.microsoft.com/office/drawing/2014/main" id="{97979C80-828F-6C52-7541-6AF38441D086}"/>
              </a:ext>
            </a:extLst>
          </p:cNvPr>
          <p:cNvSpPr txBox="1"/>
          <p:nvPr/>
        </p:nvSpPr>
        <p:spPr>
          <a:xfrm>
            <a:off x="2438400" y="367696"/>
            <a:ext cx="58673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latin typeface="Trebuchet MS"/>
                <a:ea typeface="Geneva"/>
              </a:rPr>
              <a:t>Mayflower Adventure Boxes</a:t>
            </a:r>
          </a:p>
        </p:txBody>
      </p:sp>
      <p:sp>
        <p:nvSpPr>
          <p:cNvPr id="7" name="TextBox 6">
            <a:extLst>
              <a:ext uri="{FF2B5EF4-FFF2-40B4-BE49-F238E27FC236}">
                <a16:creationId xmlns:a16="http://schemas.microsoft.com/office/drawing/2014/main" id="{BEA1339D-E3E8-A261-06F8-B988FC56AA31}"/>
              </a:ext>
            </a:extLst>
          </p:cNvPr>
          <p:cNvSpPr txBox="1"/>
          <p:nvPr/>
        </p:nvSpPr>
        <p:spPr>
          <a:xfrm>
            <a:off x="2515387" y="914400"/>
            <a:ext cx="571342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Trebuchet MS"/>
                <a:ea typeface="Geneva"/>
              </a:rPr>
              <a:t>Everything you need to complete an adventure in one box!</a:t>
            </a:r>
          </a:p>
        </p:txBody>
      </p:sp>
      <p:pic>
        <p:nvPicPr>
          <p:cNvPr id="5" name="Picture 4" descr="A close-up of a box&#10;&#10;Description automatically generated with low confidence">
            <a:extLst>
              <a:ext uri="{FF2B5EF4-FFF2-40B4-BE49-F238E27FC236}">
                <a16:creationId xmlns:a16="http://schemas.microsoft.com/office/drawing/2014/main" id="{FD1DB275-9EDB-CC85-29D9-8075C70A7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1994"/>
            <a:ext cx="1603980" cy="1810945"/>
          </a:xfrm>
          <a:prstGeom prst="rect">
            <a:avLst/>
          </a:prstGeom>
        </p:spPr>
      </p:pic>
      <p:pic>
        <p:nvPicPr>
          <p:cNvPr id="10" name="Picture 9" descr="Logo, company name&#10;&#10;Description automatically generated">
            <a:extLst>
              <a:ext uri="{FF2B5EF4-FFF2-40B4-BE49-F238E27FC236}">
                <a16:creationId xmlns:a16="http://schemas.microsoft.com/office/drawing/2014/main" id="{25B38F8D-E297-1575-D3C3-78B4782FC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34" y="161994"/>
            <a:ext cx="1471511" cy="137267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838830" y="2459924"/>
            <a:ext cx="7390800" cy="2801400"/>
          </a:xfrm>
          <a:prstGeom prst="rect">
            <a:avLst/>
          </a:prstGeom>
          <a:noFill/>
          <a:ln>
            <a:noFill/>
          </a:ln>
        </p:spPr>
        <p:txBody>
          <a:bodyPr spcFirstLastPara="1" wrap="square" lIns="91425" tIns="45700" rIns="91425" bIns="45700" anchor="t" anchorCtr="0">
            <a:spAutoFit/>
          </a:bodyPr>
          <a:lstStyle/>
          <a:p>
            <a:pPr marL="285750" marR="0" lvl="0" indent="-31115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Classes available throughout the year</a:t>
            </a:r>
            <a:endParaRPr sz="1800"/>
          </a:p>
          <a:p>
            <a:pPr marL="285750" marR="0" lvl="0" indent="-31115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All hosted by Mayflower registered counselors!</a:t>
            </a:r>
            <a:endParaRPr sz="1800"/>
          </a:p>
          <a:p>
            <a:pPr marL="285750" marR="0" lvl="0" indent="-31115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Great opportunity to fill in missing or incomplete merit badges</a:t>
            </a:r>
            <a:endParaRPr sz="1800"/>
          </a:p>
          <a:p>
            <a:pPr marL="285750" marR="0" lvl="0" indent="-31115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Scouts can sign up a la carte on the Mayflower website</a:t>
            </a:r>
            <a:endParaRPr sz="1800"/>
          </a:p>
          <a:p>
            <a:pPr marL="742950" marR="0" lvl="1" indent="-311150" algn="l" rtl="0">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$20 per class</a:t>
            </a:r>
            <a:endParaRPr sz="1800"/>
          </a:p>
          <a:p>
            <a:pPr marL="285750" marR="0" lvl="0" indent="-31115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Counselors interested in hosting classes can reach out to </a:t>
            </a:r>
            <a:r>
              <a:rPr lang="en-US" sz="2200">
                <a:solidFill>
                  <a:schemeClr val="dk1"/>
                </a:solidFill>
              </a:rPr>
              <a:t>Logan Ferraro via the QR code below</a:t>
            </a:r>
            <a:endParaRPr sz="2200">
              <a:solidFill>
                <a:schemeClr val="dk1"/>
              </a:solidFill>
              <a:latin typeface="Arial"/>
              <a:ea typeface="Arial"/>
              <a:cs typeface="Arial"/>
              <a:sym typeface="Arial"/>
            </a:endParaRPr>
          </a:p>
        </p:txBody>
      </p:sp>
      <p:sp>
        <p:nvSpPr>
          <p:cNvPr id="82" name="Google Shape;82;p1"/>
          <p:cNvSpPr txBox="1"/>
          <p:nvPr/>
        </p:nvSpPr>
        <p:spPr>
          <a:xfrm>
            <a:off x="2507530" y="367696"/>
            <a:ext cx="57220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Trebuchet MS"/>
                <a:ea typeface="Trebuchet MS"/>
                <a:cs typeface="Trebuchet MS"/>
                <a:sym typeface="Trebuchet MS"/>
              </a:rPr>
              <a:t>Virtual Merit Badge Classes</a:t>
            </a:r>
            <a:endParaRPr/>
          </a:p>
        </p:txBody>
      </p:sp>
      <p:sp>
        <p:nvSpPr>
          <p:cNvPr id="83" name="Google Shape;83;p1"/>
          <p:cNvSpPr txBox="1"/>
          <p:nvPr/>
        </p:nvSpPr>
        <p:spPr>
          <a:xfrm>
            <a:off x="2568681" y="1217863"/>
            <a:ext cx="540705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Trebuchet MS"/>
                <a:ea typeface="Trebuchet MS"/>
                <a:cs typeface="Trebuchet MS"/>
                <a:sym typeface="Trebuchet MS"/>
              </a:rPr>
              <a:t>Now Available Year Round</a:t>
            </a:r>
            <a:endParaRPr/>
          </a:p>
        </p:txBody>
      </p:sp>
      <p:pic>
        <p:nvPicPr>
          <p:cNvPr id="84" name="Google Shape;84;p1" descr="Merit Badge Sash, 15 Merit Badges, BSA Boy Scouts Sewn onto 36 Inch Sash |  eBay"/>
          <p:cNvPicPr preferRelativeResize="0"/>
          <p:nvPr/>
        </p:nvPicPr>
        <p:blipFill rotWithShape="1">
          <a:blip r:embed="rId3">
            <a:alphaModFix/>
          </a:blip>
          <a:srcRect/>
          <a:stretch/>
        </p:blipFill>
        <p:spPr>
          <a:xfrm>
            <a:off x="431080" y="179638"/>
            <a:ext cx="2076450" cy="2076450"/>
          </a:xfrm>
          <a:prstGeom prst="rect">
            <a:avLst/>
          </a:prstGeom>
          <a:noFill/>
          <a:ln>
            <a:noFill/>
          </a:ln>
        </p:spPr>
      </p:pic>
      <p:pic>
        <p:nvPicPr>
          <p:cNvPr id="85" name="Google Shape;85;p1"/>
          <p:cNvPicPr preferRelativeResize="0"/>
          <p:nvPr/>
        </p:nvPicPr>
        <p:blipFill>
          <a:blip r:embed="rId4">
            <a:alphaModFix/>
          </a:blip>
          <a:stretch>
            <a:fillRect/>
          </a:stretch>
        </p:blipFill>
        <p:spPr>
          <a:xfrm>
            <a:off x="2568666" y="5199425"/>
            <a:ext cx="1178700" cy="1175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148e359cbaa_0_0"/>
          <p:cNvSpPr txBox="1"/>
          <p:nvPr/>
        </p:nvSpPr>
        <p:spPr>
          <a:xfrm>
            <a:off x="2715925" y="1207520"/>
            <a:ext cx="5407200" cy="900216"/>
          </a:xfrm>
          <a:prstGeom prst="rect">
            <a:avLst/>
          </a:prstGeom>
          <a:noFill/>
          <a:ln>
            <a:noFill/>
          </a:ln>
        </p:spPr>
        <p:txBody>
          <a:bodyPr spcFirstLastPara="1" wrap="square" lIns="68569" tIns="34275" rIns="68569" bIns="34275" anchor="t" anchorCtr="0">
            <a:spAutoFit/>
          </a:bodyPr>
          <a:lstStyle/>
          <a:p>
            <a:pPr algn="ctr">
              <a:buSzPts val="3600"/>
            </a:pPr>
            <a:r>
              <a:rPr lang="en-US" sz="2700" b="1">
                <a:solidFill>
                  <a:srgbClr val="FF0000"/>
                </a:solidFill>
                <a:latin typeface="Trebuchet MS"/>
                <a:ea typeface="Trebuchet MS"/>
                <a:cs typeface="Trebuchet MS"/>
                <a:sym typeface="Trebuchet MS"/>
              </a:rPr>
              <a:t>5 Tips for Join Scouting Day Success!</a:t>
            </a:r>
            <a:endParaRPr sz="1050" b="1">
              <a:solidFill>
                <a:srgbClr val="FF0000"/>
              </a:solidFill>
            </a:endParaRPr>
          </a:p>
        </p:txBody>
      </p:sp>
      <p:sp>
        <p:nvSpPr>
          <p:cNvPr id="75" name="Google Shape;75;g148e359cbaa_0_0"/>
          <p:cNvSpPr txBox="1"/>
          <p:nvPr/>
        </p:nvSpPr>
        <p:spPr>
          <a:xfrm>
            <a:off x="455194" y="2580038"/>
            <a:ext cx="7871850" cy="3005416"/>
          </a:xfrm>
          <a:prstGeom prst="rect">
            <a:avLst/>
          </a:prstGeom>
          <a:noFill/>
          <a:ln>
            <a:noFill/>
          </a:ln>
        </p:spPr>
        <p:txBody>
          <a:bodyPr spcFirstLastPara="1" wrap="square" lIns="68569" tIns="68569" rIns="68569" bIns="68569" anchor="t" anchorCtr="0">
            <a:spAutoFit/>
          </a:bodyPr>
          <a:lstStyle/>
          <a:p>
            <a:pPr marL="342900" indent="-266700">
              <a:lnSpc>
                <a:spcPct val="115000"/>
              </a:lnSpc>
              <a:buClr>
                <a:schemeClr val="dk1"/>
              </a:buClr>
              <a:buSzPts val="2000"/>
              <a:buFont typeface="Helvetica Neue"/>
              <a:buChar char="●"/>
            </a:pPr>
            <a:r>
              <a:rPr lang="en-US" sz="1350">
                <a:solidFill>
                  <a:schemeClr val="dk1"/>
                </a:solidFill>
                <a:latin typeface="Helvetica Neue"/>
                <a:ea typeface="Helvetica Neue"/>
                <a:cs typeface="Helvetica Neue"/>
                <a:sym typeface="Helvetica Neue"/>
              </a:rPr>
              <a:t>M</a:t>
            </a:r>
            <a:r>
              <a:rPr lang="en-US" sz="1200">
                <a:solidFill>
                  <a:schemeClr val="dk1"/>
                </a:solidFill>
                <a:latin typeface="Helvetica Neue"/>
                <a:ea typeface="Helvetica Neue"/>
                <a:cs typeface="Helvetica Neue"/>
                <a:sym typeface="Helvetica Neue"/>
              </a:rPr>
              <a:t>a</a:t>
            </a:r>
            <a:r>
              <a:rPr lang="en-US" sz="1350">
                <a:solidFill>
                  <a:schemeClr val="dk1"/>
                </a:solidFill>
                <a:latin typeface="Helvetica Neue"/>
                <a:ea typeface="Helvetica Neue"/>
                <a:cs typeface="Helvetica Neue"/>
                <a:sym typeface="Helvetica Neue"/>
              </a:rPr>
              <a:t>ke sure your lawn signs are in HIGH VISIBILITY PLACES: by Schools, Shopping Centers, public library, your local polling places, and places where moms and families go!</a:t>
            </a:r>
            <a:endParaRPr sz="1350">
              <a:solidFill>
                <a:schemeClr val="dk1"/>
              </a:solidFill>
              <a:latin typeface="Helvetica Neue"/>
              <a:ea typeface="Helvetica Neue"/>
              <a:cs typeface="Helvetica Neue"/>
              <a:sym typeface="Helvetica Neue"/>
            </a:endParaRPr>
          </a:p>
          <a:p>
            <a:pPr marL="342900">
              <a:lnSpc>
                <a:spcPct val="115000"/>
              </a:lnSpc>
            </a:pPr>
            <a:endParaRPr sz="1350">
              <a:solidFill>
                <a:schemeClr val="dk1"/>
              </a:solidFill>
              <a:latin typeface="Helvetica Neue"/>
              <a:ea typeface="Helvetica Neue"/>
              <a:cs typeface="Helvetica Neue"/>
              <a:sym typeface="Helvetica Neue"/>
            </a:endParaRPr>
          </a:p>
          <a:p>
            <a:pPr marL="342900" indent="-257175">
              <a:lnSpc>
                <a:spcPct val="115000"/>
              </a:lnSpc>
              <a:buClr>
                <a:schemeClr val="dk1"/>
              </a:buClr>
              <a:buSzPts val="1800"/>
              <a:buFont typeface="Helvetica Neue"/>
              <a:buChar char="●"/>
            </a:pPr>
            <a:r>
              <a:rPr lang="en-US" sz="1350">
                <a:solidFill>
                  <a:schemeClr val="dk1"/>
                </a:solidFill>
                <a:latin typeface="Helvetica Neue"/>
                <a:ea typeface="Helvetica Neue"/>
                <a:cs typeface="Helvetica Neue"/>
                <a:sym typeface="Helvetica Neue"/>
              </a:rPr>
              <a:t>Go into Invitation Manager and check for any active leads (and CLOSED LEADS) and invite them to your Join Scouting Day event</a:t>
            </a:r>
            <a:endParaRPr sz="1350">
              <a:solidFill>
                <a:schemeClr val="dk1"/>
              </a:solidFill>
              <a:latin typeface="Helvetica Neue"/>
              <a:ea typeface="Helvetica Neue"/>
              <a:cs typeface="Helvetica Neue"/>
              <a:sym typeface="Helvetica Neue"/>
            </a:endParaRPr>
          </a:p>
          <a:p>
            <a:pPr marL="342900">
              <a:lnSpc>
                <a:spcPct val="115000"/>
              </a:lnSpc>
            </a:pPr>
            <a:endParaRPr sz="1350">
              <a:solidFill>
                <a:schemeClr val="dk1"/>
              </a:solidFill>
              <a:latin typeface="Helvetica Neue"/>
              <a:ea typeface="Helvetica Neue"/>
              <a:cs typeface="Helvetica Neue"/>
              <a:sym typeface="Helvetica Neue"/>
            </a:endParaRPr>
          </a:p>
          <a:p>
            <a:pPr marL="342900" indent="-257175">
              <a:lnSpc>
                <a:spcPct val="115000"/>
              </a:lnSpc>
              <a:buClr>
                <a:schemeClr val="dk1"/>
              </a:buClr>
              <a:buSzPts val="1800"/>
              <a:buFont typeface="Helvetica Neue"/>
              <a:buChar char="●"/>
            </a:pPr>
            <a:r>
              <a:rPr lang="en-US" sz="1350">
                <a:solidFill>
                  <a:schemeClr val="dk1"/>
                </a:solidFill>
                <a:latin typeface="Helvetica Neue"/>
                <a:ea typeface="Helvetica Neue"/>
                <a:cs typeface="Helvetica Neue"/>
                <a:sym typeface="Helvetica Neue"/>
              </a:rPr>
              <a:t>Have your current Cub Scouts invite a buddy (use the Buddy Cards provided)</a:t>
            </a:r>
            <a:endParaRPr sz="1350">
              <a:solidFill>
                <a:schemeClr val="dk1"/>
              </a:solidFill>
              <a:latin typeface="Helvetica Neue"/>
              <a:ea typeface="Helvetica Neue"/>
              <a:cs typeface="Helvetica Neue"/>
              <a:sym typeface="Helvetica Neue"/>
            </a:endParaRPr>
          </a:p>
          <a:p>
            <a:pPr marL="342900">
              <a:lnSpc>
                <a:spcPct val="115000"/>
              </a:lnSpc>
            </a:pPr>
            <a:endParaRPr sz="1350">
              <a:solidFill>
                <a:schemeClr val="dk1"/>
              </a:solidFill>
              <a:latin typeface="Helvetica Neue"/>
              <a:ea typeface="Helvetica Neue"/>
              <a:cs typeface="Helvetica Neue"/>
              <a:sym typeface="Helvetica Neue"/>
            </a:endParaRPr>
          </a:p>
          <a:p>
            <a:pPr marL="342900" indent="-257175">
              <a:lnSpc>
                <a:spcPct val="115000"/>
              </a:lnSpc>
              <a:buClr>
                <a:schemeClr val="dk1"/>
              </a:buClr>
              <a:buSzPts val="1800"/>
              <a:buFont typeface="Helvetica Neue"/>
              <a:buChar char="●"/>
            </a:pPr>
            <a:r>
              <a:rPr lang="en-US" sz="1350">
                <a:solidFill>
                  <a:schemeClr val="dk1"/>
                </a:solidFill>
                <a:latin typeface="Helvetica Neue"/>
                <a:ea typeface="Helvetica Neue"/>
                <a:cs typeface="Helvetica Neue"/>
                <a:sym typeface="Helvetica Neue"/>
              </a:rPr>
              <a:t>Post your Join Scouting Day event(s) on your Facebook page (personal and unit) and share in your community pages</a:t>
            </a:r>
            <a:endParaRPr sz="1350">
              <a:solidFill>
                <a:schemeClr val="dk1"/>
              </a:solidFill>
              <a:latin typeface="Helvetica Neue"/>
              <a:ea typeface="Helvetica Neue"/>
              <a:cs typeface="Helvetica Neue"/>
              <a:sym typeface="Helvetica Neue"/>
            </a:endParaRPr>
          </a:p>
          <a:p>
            <a:pPr marL="342900">
              <a:lnSpc>
                <a:spcPct val="115000"/>
              </a:lnSpc>
            </a:pPr>
            <a:r>
              <a:rPr lang="en-US" sz="1350">
                <a:solidFill>
                  <a:schemeClr val="dk1"/>
                </a:solidFill>
                <a:latin typeface="Helvetica Neue"/>
                <a:ea typeface="Helvetica Neue"/>
                <a:cs typeface="Helvetica Neue"/>
                <a:sym typeface="Helvetica Neue"/>
              </a:rPr>
              <a:t> </a:t>
            </a:r>
            <a:endParaRPr sz="1350">
              <a:solidFill>
                <a:schemeClr val="dk1"/>
              </a:solidFill>
              <a:latin typeface="Helvetica Neue"/>
              <a:ea typeface="Helvetica Neue"/>
              <a:cs typeface="Helvetica Neue"/>
              <a:sym typeface="Helvetica Neue"/>
            </a:endParaRPr>
          </a:p>
          <a:p>
            <a:pPr marL="342900" indent="-257175">
              <a:lnSpc>
                <a:spcPct val="115000"/>
              </a:lnSpc>
              <a:buClr>
                <a:schemeClr val="dk1"/>
              </a:buClr>
              <a:buSzPts val="1800"/>
              <a:buFont typeface="Helvetica Neue"/>
              <a:buChar char="●"/>
            </a:pPr>
            <a:r>
              <a:rPr lang="en-US" sz="1350">
                <a:solidFill>
                  <a:schemeClr val="dk1"/>
                </a:solidFill>
                <a:latin typeface="Helvetica Neue"/>
                <a:ea typeface="Helvetica Neue"/>
                <a:cs typeface="Helvetica Neue"/>
                <a:sym typeface="Helvetica Neue"/>
              </a:rPr>
              <a:t>Plan a 2nd event: Back to School Night, etc.</a:t>
            </a:r>
            <a:endParaRPr sz="1350">
              <a:solidFill>
                <a:schemeClr val="dk1"/>
              </a:solidFill>
              <a:latin typeface="Helvetica Neue"/>
              <a:ea typeface="Helvetica Neue"/>
              <a:cs typeface="Helvetica Neue"/>
              <a:sym typeface="Helvetica Neue"/>
            </a:endParaRPr>
          </a:p>
        </p:txBody>
      </p:sp>
      <p:pic>
        <p:nvPicPr>
          <p:cNvPr id="76" name="Google Shape;76;g148e359cbaa_0_0"/>
          <p:cNvPicPr preferRelativeResize="0"/>
          <p:nvPr/>
        </p:nvPicPr>
        <p:blipFill>
          <a:blip r:embed="rId3">
            <a:alphaModFix/>
          </a:blip>
          <a:stretch>
            <a:fillRect/>
          </a:stretch>
        </p:blipFill>
        <p:spPr>
          <a:xfrm>
            <a:off x="114300" y="971551"/>
            <a:ext cx="2016619" cy="16233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g148e359d50f_0_0"/>
          <p:cNvPicPr preferRelativeResize="0"/>
          <p:nvPr/>
        </p:nvPicPr>
        <p:blipFill>
          <a:blip r:embed="rId3">
            <a:alphaModFix/>
          </a:blip>
          <a:stretch>
            <a:fillRect/>
          </a:stretch>
        </p:blipFill>
        <p:spPr>
          <a:xfrm>
            <a:off x="-80363" y="1709906"/>
            <a:ext cx="2417288" cy="2417288"/>
          </a:xfrm>
          <a:prstGeom prst="rect">
            <a:avLst/>
          </a:prstGeom>
          <a:noFill/>
          <a:ln>
            <a:noFill/>
          </a:ln>
        </p:spPr>
      </p:pic>
      <p:sp>
        <p:nvSpPr>
          <p:cNvPr id="82" name="Google Shape;82;g148e359d50f_0_0"/>
          <p:cNvSpPr/>
          <p:nvPr/>
        </p:nvSpPr>
        <p:spPr>
          <a:xfrm>
            <a:off x="362531" y="3780206"/>
            <a:ext cx="6690375" cy="155205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83" name="Google Shape;83;g148e359d50f_0_0"/>
          <p:cNvSpPr txBox="1"/>
          <p:nvPr/>
        </p:nvSpPr>
        <p:spPr>
          <a:xfrm>
            <a:off x="622838" y="1147238"/>
            <a:ext cx="7333425" cy="900216"/>
          </a:xfrm>
          <a:prstGeom prst="rect">
            <a:avLst/>
          </a:prstGeom>
          <a:noFill/>
          <a:ln>
            <a:noFill/>
          </a:ln>
        </p:spPr>
        <p:txBody>
          <a:bodyPr spcFirstLastPara="1" wrap="square" lIns="68569" tIns="34275" rIns="68569" bIns="34275" anchor="t" anchorCtr="0">
            <a:spAutoFit/>
          </a:bodyPr>
          <a:lstStyle/>
          <a:p>
            <a:pPr algn="ctr">
              <a:buSzPts val="3600"/>
            </a:pPr>
            <a:r>
              <a:rPr lang="en-US" sz="2700" b="1">
                <a:solidFill>
                  <a:srgbClr val="FF0000"/>
                </a:solidFill>
                <a:latin typeface="Trebuchet MS"/>
                <a:ea typeface="Trebuchet MS"/>
                <a:cs typeface="Trebuchet MS"/>
                <a:sym typeface="Trebuchet MS"/>
              </a:rPr>
              <a:t>Fall Recruitment Opportunities for Scouts BSA, Venturing Crews &amp; Sea Scouts</a:t>
            </a:r>
            <a:endParaRPr sz="1050" b="1">
              <a:solidFill>
                <a:srgbClr val="FF0000"/>
              </a:solidFill>
            </a:endParaRPr>
          </a:p>
        </p:txBody>
      </p:sp>
      <p:sp>
        <p:nvSpPr>
          <p:cNvPr id="84" name="Google Shape;84;g148e359d50f_0_0"/>
          <p:cNvSpPr txBox="1"/>
          <p:nvPr/>
        </p:nvSpPr>
        <p:spPr>
          <a:xfrm>
            <a:off x="2051250" y="2183325"/>
            <a:ext cx="5231925" cy="1726028"/>
          </a:xfrm>
          <a:prstGeom prst="rect">
            <a:avLst/>
          </a:prstGeom>
          <a:noFill/>
          <a:ln>
            <a:noFill/>
          </a:ln>
        </p:spPr>
        <p:txBody>
          <a:bodyPr spcFirstLastPara="1" wrap="square" lIns="68569" tIns="68569" rIns="68569" bIns="68569" anchor="t" anchorCtr="0">
            <a:spAutoFit/>
          </a:bodyPr>
          <a:lstStyle/>
          <a:p>
            <a:r>
              <a:rPr lang="en-US" sz="1013">
                <a:solidFill>
                  <a:srgbClr val="1D1C1D"/>
                </a:solidFill>
                <a:highlight>
                  <a:srgbClr val="F8F8F8"/>
                </a:highlight>
              </a:rPr>
              <a:t>The Mayflower Council’s Slices for Scouting Program encourages our Scouts BSA Troops to have a pizza party where friends of current Scouts and students in 5th or 6th grade can attend and learn about their local Troop and the Scouting Program overall.</a:t>
            </a:r>
            <a:endParaRPr sz="1013">
              <a:solidFill>
                <a:srgbClr val="1D1C1D"/>
              </a:solidFill>
              <a:highlight>
                <a:srgbClr val="F8F8F8"/>
              </a:highlight>
            </a:endParaRPr>
          </a:p>
          <a:p>
            <a:pPr>
              <a:buClr>
                <a:schemeClr val="dk1"/>
              </a:buClr>
              <a:buSzPts val="1100"/>
            </a:pPr>
            <a:endParaRPr sz="1013">
              <a:solidFill>
                <a:srgbClr val="1D1C1D"/>
              </a:solidFill>
              <a:highlight>
                <a:srgbClr val="F8F8F8"/>
              </a:highlight>
            </a:endParaRPr>
          </a:p>
          <a:p>
            <a:r>
              <a:rPr lang="en-US" sz="1013">
                <a:solidFill>
                  <a:srgbClr val="1D1C1D"/>
                </a:solidFill>
                <a:highlight>
                  <a:srgbClr val="F8F8F8"/>
                </a:highlight>
              </a:rPr>
              <a:t>Scouts BSA Troops can sign up for this program which includes FREE PIZZA for their Pizza Party before September 17th</a:t>
            </a:r>
            <a:endParaRPr sz="1013">
              <a:solidFill>
                <a:srgbClr val="1D1C1D"/>
              </a:solidFill>
              <a:highlight>
                <a:srgbClr val="F8F8F8"/>
              </a:highlight>
            </a:endParaRPr>
          </a:p>
          <a:p>
            <a:endParaRPr sz="1013">
              <a:solidFill>
                <a:srgbClr val="1D1C1D"/>
              </a:solidFill>
              <a:highlight>
                <a:srgbClr val="F8F8F8"/>
              </a:highlight>
            </a:endParaRPr>
          </a:p>
          <a:p>
            <a:pPr>
              <a:buClr>
                <a:schemeClr val="dk1"/>
              </a:buClr>
              <a:buSzPts val="1100"/>
            </a:pPr>
            <a:r>
              <a:rPr lang="en-US" sz="1013">
                <a:solidFill>
                  <a:srgbClr val="1D1C1D"/>
                </a:solidFill>
                <a:highlight>
                  <a:srgbClr val="F8F8F8"/>
                </a:highlight>
              </a:rPr>
              <a:t>Scan the QR code or visit the website below for details on planning your Slices for Scouting Membership Event!</a:t>
            </a:r>
            <a:endParaRPr sz="1013">
              <a:solidFill>
                <a:srgbClr val="1D1C1D"/>
              </a:solidFill>
              <a:highlight>
                <a:srgbClr val="F8F8F8"/>
              </a:highlight>
            </a:endParaRPr>
          </a:p>
          <a:p>
            <a:endParaRPr sz="1200"/>
          </a:p>
        </p:txBody>
      </p:sp>
      <p:pic>
        <p:nvPicPr>
          <p:cNvPr id="85" name="Google Shape;85;g148e359d50f_0_0"/>
          <p:cNvPicPr preferRelativeResize="0"/>
          <p:nvPr/>
        </p:nvPicPr>
        <p:blipFill>
          <a:blip r:embed="rId4">
            <a:alphaModFix/>
          </a:blip>
          <a:stretch>
            <a:fillRect/>
          </a:stretch>
        </p:blipFill>
        <p:spPr>
          <a:xfrm>
            <a:off x="7219875" y="2131388"/>
            <a:ext cx="1195650" cy="1195650"/>
          </a:xfrm>
          <a:prstGeom prst="rect">
            <a:avLst/>
          </a:prstGeom>
          <a:noFill/>
          <a:ln>
            <a:noFill/>
          </a:ln>
        </p:spPr>
      </p:pic>
      <p:sp>
        <p:nvSpPr>
          <p:cNvPr id="86" name="Google Shape;86;g148e359d50f_0_0"/>
          <p:cNvSpPr txBox="1"/>
          <p:nvPr/>
        </p:nvSpPr>
        <p:spPr>
          <a:xfrm>
            <a:off x="7052925" y="3290513"/>
            <a:ext cx="1529550" cy="276977"/>
          </a:xfrm>
          <a:prstGeom prst="rect">
            <a:avLst/>
          </a:prstGeom>
          <a:noFill/>
          <a:ln>
            <a:noFill/>
          </a:ln>
        </p:spPr>
        <p:txBody>
          <a:bodyPr spcFirstLastPara="1" wrap="square" lIns="68569" tIns="68569" rIns="68569" bIns="68569" anchor="t" anchorCtr="0">
            <a:spAutoFit/>
          </a:bodyPr>
          <a:lstStyle/>
          <a:p>
            <a:pPr algn="ctr"/>
            <a:r>
              <a:rPr lang="en-US" sz="900" b="1">
                <a:solidFill>
                  <a:srgbClr val="0000FF"/>
                </a:solidFill>
              </a:rPr>
              <a:t>https://bit.ly/3px5d4p</a:t>
            </a:r>
            <a:endParaRPr sz="900" b="1">
              <a:solidFill>
                <a:srgbClr val="0000FF"/>
              </a:solidFill>
            </a:endParaRPr>
          </a:p>
        </p:txBody>
      </p:sp>
      <p:pic>
        <p:nvPicPr>
          <p:cNvPr id="87" name="Google Shape;87;g148e359d50f_0_0"/>
          <p:cNvPicPr preferRelativeResize="0"/>
          <p:nvPr/>
        </p:nvPicPr>
        <p:blipFill>
          <a:blip r:embed="rId5">
            <a:alphaModFix/>
          </a:blip>
          <a:stretch>
            <a:fillRect/>
          </a:stretch>
        </p:blipFill>
        <p:spPr>
          <a:xfrm>
            <a:off x="502594" y="3852113"/>
            <a:ext cx="800270" cy="597957"/>
          </a:xfrm>
          <a:prstGeom prst="rect">
            <a:avLst/>
          </a:prstGeom>
          <a:noFill/>
          <a:ln>
            <a:noFill/>
          </a:ln>
        </p:spPr>
      </p:pic>
      <p:pic>
        <p:nvPicPr>
          <p:cNvPr id="88" name="Google Shape;88;g148e359d50f_0_0"/>
          <p:cNvPicPr preferRelativeResize="0"/>
          <p:nvPr/>
        </p:nvPicPr>
        <p:blipFill>
          <a:blip r:embed="rId6">
            <a:alphaModFix/>
          </a:blip>
          <a:stretch>
            <a:fillRect/>
          </a:stretch>
        </p:blipFill>
        <p:spPr>
          <a:xfrm>
            <a:off x="665220" y="4496850"/>
            <a:ext cx="537620" cy="770326"/>
          </a:xfrm>
          <a:prstGeom prst="rect">
            <a:avLst/>
          </a:prstGeom>
          <a:noFill/>
          <a:ln>
            <a:noFill/>
          </a:ln>
        </p:spPr>
      </p:pic>
      <p:sp>
        <p:nvSpPr>
          <p:cNvPr id="89" name="Google Shape;89;g148e359d50f_0_0"/>
          <p:cNvSpPr txBox="1"/>
          <p:nvPr/>
        </p:nvSpPr>
        <p:spPr>
          <a:xfrm>
            <a:off x="1422188" y="3840507"/>
            <a:ext cx="4151925" cy="1431139"/>
          </a:xfrm>
          <a:prstGeom prst="rect">
            <a:avLst/>
          </a:prstGeom>
          <a:noFill/>
          <a:ln>
            <a:noFill/>
          </a:ln>
        </p:spPr>
        <p:txBody>
          <a:bodyPr spcFirstLastPara="1" wrap="square" lIns="68569" tIns="68569" rIns="68569" bIns="68569" anchor="t" anchorCtr="0">
            <a:spAutoFit/>
          </a:bodyPr>
          <a:lstStyle/>
          <a:p>
            <a:pPr algn="ctr"/>
            <a:r>
              <a:rPr lang="en-US" sz="1200" b="1"/>
              <a:t>31 Day Challenge for Venturing Crews and Sea Scout Ships: </a:t>
            </a:r>
            <a:r>
              <a:rPr lang="en-US" sz="1200"/>
              <a:t> Crews and Ships will compete in a challenge to see who can recruit the most new members in the month of October  The winning Crew or Ship will receive a $25 per person stipend for use on a future unit adventure.</a:t>
            </a:r>
            <a:endParaRPr sz="1200"/>
          </a:p>
          <a:p>
            <a:pPr algn="ctr"/>
            <a:r>
              <a:rPr lang="en-US" sz="1200"/>
              <a:t>Scan the QR code to watch the Fall Recruitment Kick Off Video for more details!</a:t>
            </a:r>
            <a:endParaRPr sz="1200"/>
          </a:p>
        </p:txBody>
      </p:sp>
      <p:pic>
        <p:nvPicPr>
          <p:cNvPr id="90" name="Google Shape;90;g148e359d50f_0_0"/>
          <p:cNvPicPr preferRelativeResize="0"/>
          <p:nvPr/>
        </p:nvPicPr>
        <p:blipFill>
          <a:blip r:embed="rId7">
            <a:alphaModFix/>
          </a:blip>
          <a:stretch>
            <a:fillRect/>
          </a:stretch>
        </p:blipFill>
        <p:spPr>
          <a:xfrm>
            <a:off x="5793469" y="3909075"/>
            <a:ext cx="1057857" cy="1057857"/>
          </a:xfrm>
          <a:prstGeom prst="rect">
            <a:avLst/>
          </a:prstGeom>
          <a:noFill/>
          <a:ln>
            <a:noFill/>
          </a:ln>
        </p:spPr>
      </p:pic>
      <p:sp>
        <p:nvSpPr>
          <p:cNvPr id="91" name="Google Shape;91;g148e359d50f_0_0"/>
          <p:cNvSpPr txBox="1"/>
          <p:nvPr/>
        </p:nvSpPr>
        <p:spPr>
          <a:xfrm>
            <a:off x="5568085" y="4966932"/>
            <a:ext cx="1508625" cy="276977"/>
          </a:xfrm>
          <a:prstGeom prst="rect">
            <a:avLst/>
          </a:prstGeom>
          <a:noFill/>
          <a:ln>
            <a:noFill/>
          </a:ln>
        </p:spPr>
        <p:txBody>
          <a:bodyPr spcFirstLastPara="1" wrap="square" lIns="68569" tIns="68569" rIns="68569" bIns="68569" anchor="t" anchorCtr="0">
            <a:spAutoFit/>
          </a:bodyPr>
          <a:lstStyle/>
          <a:p>
            <a:pPr algn="ctr"/>
            <a:r>
              <a:rPr lang="en-US" sz="900" b="1"/>
              <a:t>https://bit.ly/3AWpS8z</a:t>
            </a:r>
            <a:endParaRPr sz="9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9"/>
          <p:cNvSpPr txBox="1">
            <a:spLocks noGrp="1"/>
          </p:cNvSpPr>
          <p:nvPr>
            <p:ph type="title"/>
          </p:nvPr>
        </p:nvSpPr>
        <p:spPr>
          <a:prstGeom prst="rect">
            <a:avLst/>
          </a:prstGeom>
        </p:spPr>
        <p:txBody>
          <a:bodyPr spcFirstLastPara="1" wrap="square" lIns="34275" tIns="34275" rIns="34275" bIns="34275" anchor="t" anchorCtr="0">
            <a:noAutofit/>
          </a:bodyPr>
          <a:lstStyle/>
          <a:p>
            <a:r>
              <a:rPr lang="en-US" sz="3600" dirty="0"/>
              <a:t>Please Sign in</a:t>
            </a:r>
            <a:endParaRPr sz="3600" dirty="0"/>
          </a:p>
        </p:txBody>
      </p:sp>
      <p:sp>
        <p:nvSpPr>
          <p:cNvPr id="394" name="Google Shape;394;p59"/>
          <p:cNvSpPr txBox="1">
            <a:spLocks noGrp="1"/>
          </p:cNvSpPr>
          <p:nvPr>
            <p:ph type="body" idx="1"/>
          </p:nvPr>
        </p:nvSpPr>
        <p:spPr>
          <a:prstGeom prst="rect">
            <a:avLst/>
          </a:prstGeom>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marL="0" indent="0">
              <a:buNone/>
            </a:pPr>
            <a:r>
              <a:rPr lang="en-US" dirty="0"/>
              <a:t>It helps us understand how we are doing and </a:t>
            </a:r>
            <a:endParaRPr dirty="0"/>
          </a:p>
          <a:p>
            <a:pPr marL="0" indent="0">
              <a:buNone/>
            </a:pPr>
            <a:r>
              <a:rPr lang="en-US" dirty="0"/>
              <a:t>how we can improve your experience.</a:t>
            </a:r>
            <a:endParaRPr dirty="0"/>
          </a:p>
          <a:p>
            <a:pPr marL="0" indent="0">
              <a:buNone/>
            </a:pPr>
            <a:endParaRPr dirty="0"/>
          </a:p>
          <a:p>
            <a:pPr marL="0" indent="0">
              <a:buNone/>
            </a:pPr>
            <a:r>
              <a:rPr lang="en-US" sz="2400" dirty="0">
                <a:solidFill>
                  <a:srgbClr val="0070C0"/>
                </a:solidFill>
                <a:hlinkClick r:id="rId3">
                  <a:extLst>
                    <a:ext uri="{A12FA001-AC4F-418D-AE19-62706E023703}">
                      <ahyp:hlinkClr xmlns:ahyp="http://schemas.microsoft.com/office/drawing/2018/hyperlinkcolor" val="tx"/>
                    </a:ext>
                  </a:extLst>
                </a:hlinkClick>
              </a:rPr>
              <a:t>https://forms.gle/AZYGQTASkZyb865Z6</a:t>
            </a:r>
            <a:endParaRPr sz="2400" dirty="0">
              <a:solidFill>
                <a:srgbClr val="0070C0"/>
              </a:solidFill>
            </a:endParaRPr>
          </a:p>
          <a:p>
            <a:pPr marL="0" indent="0">
              <a:buNone/>
            </a:pPr>
            <a:endParaRPr dirty="0"/>
          </a:p>
          <a:p>
            <a:pPr marL="0" indent="0">
              <a:buNone/>
            </a:pPr>
            <a:endParaRPr dirty="0"/>
          </a:p>
        </p:txBody>
      </p:sp>
      <p:pic>
        <p:nvPicPr>
          <p:cNvPr id="3" name="Picture 2">
            <a:extLst>
              <a:ext uri="{FF2B5EF4-FFF2-40B4-BE49-F238E27FC236}">
                <a16:creationId xmlns:a16="http://schemas.microsoft.com/office/drawing/2014/main" id="{6B30A5E8-D4DD-7BB1-B82F-9B38A653FE2F}"/>
              </a:ext>
            </a:extLst>
          </p:cNvPr>
          <p:cNvPicPr>
            <a:picLocks noChangeAspect="1"/>
          </p:cNvPicPr>
          <p:nvPr/>
        </p:nvPicPr>
        <p:blipFill>
          <a:blip r:embed="rId4"/>
          <a:stretch>
            <a:fillRect/>
          </a:stretch>
        </p:blipFill>
        <p:spPr>
          <a:xfrm>
            <a:off x="6661243" y="2684059"/>
            <a:ext cx="1489881" cy="148988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4272c97b4a_2_12"/>
          <p:cNvSpPr txBox="1"/>
          <p:nvPr/>
        </p:nvSpPr>
        <p:spPr>
          <a:xfrm>
            <a:off x="492412" y="2353646"/>
            <a:ext cx="8159175" cy="2723792"/>
          </a:xfrm>
          <a:prstGeom prst="rect">
            <a:avLst/>
          </a:prstGeom>
          <a:noFill/>
          <a:ln>
            <a:noFill/>
          </a:ln>
        </p:spPr>
        <p:txBody>
          <a:bodyPr spcFirstLastPara="1" wrap="square" lIns="68569" tIns="34275" rIns="68569" bIns="34275" anchor="t" anchorCtr="0">
            <a:spAutoFit/>
          </a:bodyPr>
          <a:lstStyle/>
          <a:p>
            <a:pPr>
              <a:buSzPts val="1800"/>
            </a:pPr>
            <a:r>
              <a:rPr lang="en-US" sz="1350" dirty="0">
                <a:solidFill>
                  <a:schemeClr val="dk1"/>
                </a:solidFill>
              </a:rPr>
              <a:t>Join us on </a:t>
            </a:r>
            <a:r>
              <a:rPr lang="en-US" sz="1350" b="1" dirty="0">
                <a:solidFill>
                  <a:schemeClr val="dk1"/>
                </a:solidFill>
              </a:rPr>
              <a:t>October 18 </a:t>
            </a:r>
            <a:r>
              <a:rPr lang="en-US" sz="1350" dirty="0">
                <a:solidFill>
                  <a:schemeClr val="dk1"/>
                </a:solidFill>
              </a:rPr>
              <a:t>at Lombardo’s in Randolph as we celebrate our 2022 DCAD honorees:</a:t>
            </a:r>
            <a:endParaRPr sz="1050" dirty="0"/>
          </a:p>
          <a:p>
            <a:pPr>
              <a:buSzPts val="1800"/>
            </a:pPr>
            <a:endParaRPr sz="1350" dirty="0">
              <a:solidFill>
                <a:schemeClr val="dk1"/>
              </a:solidFill>
            </a:endParaRPr>
          </a:p>
          <a:p>
            <a:pPr>
              <a:buSzPts val="1600"/>
            </a:pPr>
            <a:r>
              <a:rPr lang="en-US" sz="1200" b="1" dirty="0">
                <a:solidFill>
                  <a:schemeClr val="dk1"/>
                </a:solidFill>
              </a:rPr>
              <a:t>	Distinguished Citizen Award</a:t>
            </a:r>
            <a:r>
              <a:rPr lang="en-US" sz="1200" dirty="0">
                <a:solidFill>
                  <a:schemeClr val="dk1"/>
                </a:solidFill>
              </a:rPr>
              <a:t>			</a:t>
            </a:r>
            <a:r>
              <a:rPr lang="en-US" sz="1200" b="1" dirty="0">
                <a:solidFill>
                  <a:schemeClr val="dk1"/>
                </a:solidFill>
              </a:rPr>
              <a:t>Distinguished Scouter Award</a:t>
            </a:r>
            <a:endParaRPr sz="1050" dirty="0"/>
          </a:p>
          <a:p>
            <a:pPr>
              <a:buSzPts val="1600"/>
            </a:pPr>
            <a:r>
              <a:rPr lang="en-US" sz="1200" i="1" dirty="0">
                <a:solidFill>
                  <a:srgbClr val="002060"/>
                </a:solidFill>
              </a:rPr>
              <a:t>	James M. Dunphy, President &amp; CEO			Arnold Briggs, Educator (retired)</a:t>
            </a:r>
            <a:endParaRPr sz="1050" dirty="0"/>
          </a:p>
          <a:p>
            <a:pPr>
              <a:buSzPts val="1600"/>
            </a:pPr>
            <a:r>
              <a:rPr lang="en-US" sz="1200" i="1" dirty="0">
                <a:solidFill>
                  <a:srgbClr val="002060"/>
                </a:solidFill>
              </a:rPr>
              <a:t>	South Shore Bank				Scouter &amp; Community Volunteer</a:t>
            </a:r>
            <a:endParaRPr sz="1050" dirty="0"/>
          </a:p>
          <a:p>
            <a:pPr>
              <a:buSzPts val="1600"/>
            </a:pPr>
            <a:endParaRPr sz="1200" b="1" i="1" dirty="0">
              <a:solidFill>
                <a:srgbClr val="002060"/>
              </a:solidFill>
            </a:endParaRPr>
          </a:p>
          <a:p>
            <a:pPr>
              <a:buSzPts val="1600"/>
            </a:pPr>
            <a:r>
              <a:rPr lang="en-US" sz="1200" b="1" dirty="0">
                <a:solidFill>
                  <a:schemeClr val="dk1"/>
                </a:solidFill>
              </a:rPr>
              <a:t>					Second Century of Leadership Award</a:t>
            </a:r>
            <a:endParaRPr sz="1050" dirty="0"/>
          </a:p>
          <a:p>
            <a:pPr>
              <a:buSzPts val="1600"/>
            </a:pPr>
            <a:r>
              <a:rPr lang="en-US" sz="1200" i="1" dirty="0">
                <a:solidFill>
                  <a:srgbClr val="002060"/>
                </a:solidFill>
              </a:rPr>
              <a:t>					Accepted by David </a:t>
            </a:r>
            <a:r>
              <a:rPr lang="en-US" sz="1200" i="1" dirty="0" err="1">
                <a:solidFill>
                  <a:srgbClr val="002060"/>
                </a:solidFill>
              </a:rPr>
              <a:t>Dirubbo</a:t>
            </a:r>
            <a:r>
              <a:rPr lang="en-US" sz="1200" i="1" dirty="0">
                <a:solidFill>
                  <a:srgbClr val="002060"/>
                </a:solidFill>
              </a:rPr>
              <a:t>, President</a:t>
            </a:r>
            <a:endParaRPr sz="1200" i="1" dirty="0">
              <a:solidFill>
                <a:srgbClr val="002060"/>
              </a:solidFill>
            </a:endParaRPr>
          </a:p>
          <a:p>
            <a:pPr>
              <a:buSzPts val="1600"/>
            </a:pPr>
            <a:endParaRPr sz="1200" i="1" dirty="0">
              <a:solidFill>
                <a:srgbClr val="002060"/>
              </a:solidFill>
            </a:endParaRPr>
          </a:p>
          <a:p>
            <a:pPr>
              <a:buSzPts val="1800"/>
            </a:pPr>
            <a:endParaRPr sz="1350" dirty="0">
              <a:solidFill>
                <a:schemeClr val="dk1"/>
              </a:solidFill>
            </a:endParaRPr>
          </a:p>
          <a:p>
            <a:pPr>
              <a:buSzPts val="1600"/>
            </a:pPr>
            <a:r>
              <a:rPr lang="en-US" sz="1200" b="1" dirty="0">
                <a:solidFill>
                  <a:srgbClr val="0C0C0C"/>
                </a:solidFill>
              </a:rPr>
              <a:t>	Master of Ceremonies				Guest Speaker</a:t>
            </a:r>
            <a:endParaRPr sz="1050" dirty="0"/>
          </a:p>
          <a:p>
            <a:pPr>
              <a:buSzPts val="1600"/>
            </a:pPr>
            <a:r>
              <a:rPr lang="en-US" sz="1200" i="1" dirty="0">
                <a:solidFill>
                  <a:srgbClr val="002060"/>
                </a:solidFill>
              </a:rPr>
              <a:t>	Butch Stearns, Sports Anchor			Matt Slater, Wide Receiver</a:t>
            </a:r>
            <a:endParaRPr sz="1050" dirty="0"/>
          </a:p>
          <a:p>
            <a:pPr>
              <a:buSzPts val="1600"/>
            </a:pPr>
            <a:r>
              <a:rPr lang="en-US" sz="1200" i="1" dirty="0">
                <a:solidFill>
                  <a:srgbClr val="002060"/>
                </a:solidFill>
              </a:rPr>
              <a:t>	Boston 25 News				New England Patriots</a:t>
            </a:r>
            <a:endParaRPr sz="1050" dirty="0"/>
          </a:p>
          <a:p>
            <a:pPr>
              <a:buSzPts val="1600"/>
            </a:pPr>
            <a:endParaRPr sz="1200" dirty="0">
              <a:solidFill>
                <a:schemeClr val="dk1"/>
              </a:solidFill>
            </a:endParaRPr>
          </a:p>
        </p:txBody>
      </p:sp>
      <p:sp>
        <p:nvSpPr>
          <p:cNvPr id="97" name="Google Shape;97;g14272c97b4a_2_12"/>
          <p:cNvSpPr txBox="1"/>
          <p:nvPr/>
        </p:nvSpPr>
        <p:spPr>
          <a:xfrm>
            <a:off x="2568681" y="1133022"/>
            <a:ext cx="5406975" cy="900216"/>
          </a:xfrm>
          <a:prstGeom prst="rect">
            <a:avLst/>
          </a:prstGeom>
          <a:noFill/>
          <a:ln>
            <a:noFill/>
          </a:ln>
        </p:spPr>
        <p:txBody>
          <a:bodyPr spcFirstLastPara="1" wrap="square" lIns="68569" tIns="34275" rIns="68569" bIns="34275" anchor="t" anchorCtr="0">
            <a:spAutoFit/>
          </a:bodyPr>
          <a:lstStyle/>
          <a:p>
            <a:pPr algn="ctr">
              <a:buSzPts val="3600"/>
            </a:pPr>
            <a:r>
              <a:rPr lang="en-US" sz="2700" b="1">
                <a:solidFill>
                  <a:schemeClr val="dk1"/>
                </a:solidFill>
                <a:latin typeface="Trebuchet MS"/>
                <a:ea typeface="Trebuchet MS"/>
                <a:cs typeface="Trebuchet MS"/>
                <a:sym typeface="Trebuchet MS"/>
              </a:rPr>
              <a:t>Distinguished Citizens Award Dinner (DCAD)</a:t>
            </a:r>
            <a:endParaRPr sz="1050" b="1"/>
          </a:p>
        </p:txBody>
      </p:sp>
      <p:pic>
        <p:nvPicPr>
          <p:cNvPr id="98" name="Google Shape;98;g14272c97b4a_2_12" descr="Logo&#10;&#10;Description automatically generated"/>
          <p:cNvPicPr preferRelativeResize="0"/>
          <p:nvPr/>
        </p:nvPicPr>
        <p:blipFill rotWithShape="1">
          <a:blip r:embed="rId3">
            <a:alphaModFix/>
          </a:blip>
          <a:srcRect/>
          <a:stretch/>
        </p:blipFill>
        <p:spPr>
          <a:xfrm>
            <a:off x="1863521" y="3611541"/>
            <a:ext cx="1310763" cy="518189"/>
          </a:xfrm>
          <a:prstGeom prst="rect">
            <a:avLst/>
          </a:prstGeom>
          <a:noFill/>
          <a:ln>
            <a:noFill/>
          </a:ln>
        </p:spPr>
      </p:pic>
      <p:pic>
        <p:nvPicPr>
          <p:cNvPr id="99" name="Google Shape;99;g14272c97b4a_2_12"/>
          <p:cNvPicPr preferRelativeResize="0"/>
          <p:nvPr/>
        </p:nvPicPr>
        <p:blipFill rotWithShape="1">
          <a:blip r:embed="rId4">
            <a:alphaModFix/>
          </a:blip>
          <a:srcRect/>
          <a:stretch/>
        </p:blipFill>
        <p:spPr>
          <a:xfrm>
            <a:off x="320362" y="2579070"/>
            <a:ext cx="968569" cy="816215"/>
          </a:xfrm>
          <a:prstGeom prst="rect">
            <a:avLst/>
          </a:prstGeom>
          <a:noFill/>
          <a:ln>
            <a:noFill/>
          </a:ln>
        </p:spPr>
      </p:pic>
      <p:pic>
        <p:nvPicPr>
          <p:cNvPr id="100" name="Google Shape;100;g14272c97b4a_2_12"/>
          <p:cNvPicPr preferRelativeResize="0"/>
          <p:nvPr/>
        </p:nvPicPr>
        <p:blipFill rotWithShape="1">
          <a:blip r:embed="rId5">
            <a:alphaModFix/>
          </a:blip>
          <a:srcRect/>
          <a:stretch/>
        </p:blipFill>
        <p:spPr>
          <a:xfrm>
            <a:off x="4971085" y="2612794"/>
            <a:ext cx="968569" cy="816206"/>
          </a:xfrm>
          <a:prstGeom prst="rect">
            <a:avLst/>
          </a:prstGeom>
          <a:noFill/>
          <a:ln>
            <a:noFill/>
          </a:ln>
        </p:spPr>
      </p:pic>
      <p:pic>
        <p:nvPicPr>
          <p:cNvPr id="101" name="Google Shape;101;g14272c97b4a_2_12"/>
          <p:cNvPicPr preferRelativeResize="0"/>
          <p:nvPr/>
        </p:nvPicPr>
        <p:blipFill rotWithShape="1">
          <a:blip r:embed="rId6">
            <a:alphaModFix/>
          </a:blip>
          <a:srcRect/>
          <a:stretch/>
        </p:blipFill>
        <p:spPr>
          <a:xfrm>
            <a:off x="389984" y="4129730"/>
            <a:ext cx="968569" cy="816205"/>
          </a:xfrm>
          <a:prstGeom prst="rect">
            <a:avLst/>
          </a:prstGeom>
          <a:noFill/>
          <a:ln>
            <a:noFill/>
          </a:ln>
        </p:spPr>
      </p:pic>
      <p:pic>
        <p:nvPicPr>
          <p:cNvPr id="102" name="Google Shape;102;g14272c97b4a_2_12"/>
          <p:cNvPicPr preferRelativeResize="0"/>
          <p:nvPr/>
        </p:nvPicPr>
        <p:blipFill rotWithShape="1">
          <a:blip r:embed="rId7">
            <a:alphaModFix/>
          </a:blip>
          <a:srcRect/>
          <a:stretch/>
        </p:blipFill>
        <p:spPr>
          <a:xfrm>
            <a:off x="4899763" y="4152361"/>
            <a:ext cx="968569" cy="816192"/>
          </a:xfrm>
          <a:prstGeom prst="rect">
            <a:avLst/>
          </a:prstGeom>
          <a:noFill/>
          <a:ln>
            <a:noFill/>
          </a:ln>
        </p:spPr>
      </p:pic>
      <p:pic>
        <p:nvPicPr>
          <p:cNvPr id="103" name="Google Shape;103;g14272c97b4a_2_12"/>
          <p:cNvPicPr preferRelativeResize="0"/>
          <p:nvPr/>
        </p:nvPicPr>
        <p:blipFill rotWithShape="1">
          <a:blip r:embed="rId8">
            <a:alphaModFix/>
          </a:blip>
          <a:srcRect/>
          <a:stretch/>
        </p:blipFill>
        <p:spPr>
          <a:xfrm>
            <a:off x="583723" y="5005424"/>
            <a:ext cx="705208" cy="694604"/>
          </a:xfrm>
          <a:prstGeom prst="rect">
            <a:avLst/>
          </a:prstGeom>
          <a:noFill/>
          <a:ln>
            <a:noFill/>
          </a:ln>
        </p:spPr>
      </p:pic>
      <p:sp>
        <p:nvSpPr>
          <p:cNvPr id="104" name="Google Shape;104;g14272c97b4a_2_12"/>
          <p:cNvSpPr txBox="1"/>
          <p:nvPr/>
        </p:nvSpPr>
        <p:spPr>
          <a:xfrm>
            <a:off x="1358550" y="5214224"/>
            <a:ext cx="6891750" cy="276969"/>
          </a:xfrm>
          <a:prstGeom prst="rect">
            <a:avLst/>
          </a:prstGeom>
          <a:noFill/>
          <a:ln>
            <a:noFill/>
          </a:ln>
        </p:spPr>
        <p:txBody>
          <a:bodyPr spcFirstLastPara="1" wrap="square" lIns="68569" tIns="34275" rIns="68569" bIns="34275" anchor="t" anchorCtr="0">
            <a:spAutoFit/>
          </a:bodyPr>
          <a:lstStyle/>
          <a:p>
            <a:pPr>
              <a:buSzPts val="1800"/>
            </a:pPr>
            <a:r>
              <a:rPr lang="en-US" sz="1350">
                <a:solidFill>
                  <a:schemeClr val="dk1"/>
                </a:solidFill>
              </a:rPr>
              <a:t>www.mayflowerbsa.org/2022-distinguished-citizens-award-dinner/</a:t>
            </a:r>
            <a:endParaRPr sz="1050"/>
          </a:p>
        </p:txBody>
      </p:sp>
      <p:pic>
        <p:nvPicPr>
          <p:cNvPr id="105" name="Google Shape;105;g14272c97b4a_2_12"/>
          <p:cNvPicPr preferRelativeResize="0"/>
          <p:nvPr/>
        </p:nvPicPr>
        <p:blipFill rotWithShape="1">
          <a:blip r:embed="rId9">
            <a:alphaModFix/>
          </a:blip>
          <a:srcRect/>
          <a:stretch/>
        </p:blipFill>
        <p:spPr>
          <a:xfrm>
            <a:off x="554182" y="1133022"/>
            <a:ext cx="1436948" cy="10274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4272c97b4a_7_0"/>
          <p:cNvSpPr txBox="1"/>
          <p:nvPr/>
        </p:nvSpPr>
        <p:spPr>
          <a:xfrm>
            <a:off x="1044982" y="2314665"/>
            <a:ext cx="8159175" cy="3185457"/>
          </a:xfrm>
          <a:prstGeom prst="rect">
            <a:avLst/>
          </a:prstGeom>
          <a:noFill/>
          <a:ln>
            <a:noFill/>
          </a:ln>
        </p:spPr>
        <p:txBody>
          <a:bodyPr spcFirstLastPara="1" wrap="square" lIns="68569" tIns="34275" rIns="68569" bIns="34275" anchor="t" anchorCtr="0">
            <a:spAutoFit/>
          </a:bodyPr>
          <a:lstStyle/>
          <a:p>
            <a:pPr>
              <a:buSzPts val="1800"/>
            </a:pPr>
            <a:endParaRPr sz="1350">
              <a:solidFill>
                <a:schemeClr val="dk1"/>
              </a:solidFill>
            </a:endParaRPr>
          </a:p>
          <a:p>
            <a:pPr>
              <a:buSzPts val="1800"/>
            </a:pPr>
            <a:r>
              <a:rPr lang="en-US" sz="1350">
                <a:solidFill>
                  <a:schemeClr val="dk1"/>
                </a:solidFill>
              </a:rPr>
              <a:t>All Eagle Scouts, 21 years of age or older, are cordially invited to attend this social networking event. Come meet other Eagle Scouts and share your Scouting stories. </a:t>
            </a:r>
            <a:endParaRPr sz="1050"/>
          </a:p>
          <a:p>
            <a:pPr>
              <a:buSzPts val="1800"/>
            </a:pPr>
            <a:endParaRPr sz="1350">
              <a:solidFill>
                <a:schemeClr val="dk1"/>
              </a:solidFill>
            </a:endParaRPr>
          </a:p>
          <a:p>
            <a:pPr>
              <a:buSzPts val="1800"/>
            </a:pPr>
            <a:r>
              <a:rPr lang="en-US" sz="1350">
                <a:solidFill>
                  <a:schemeClr val="dk1"/>
                </a:solidFill>
              </a:rPr>
              <a:t>Date: September 22, 2022</a:t>
            </a:r>
            <a:endParaRPr sz="1050"/>
          </a:p>
          <a:p>
            <a:pPr>
              <a:buSzPts val="1800"/>
            </a:pPr>
            <a:r>
              <a:rPr lang="en-US" sz="1350">
                <a:solidFill>
                  <a:schemeClr val="dk1"/>
                </a:solidFill>
              </a:rPr>
              <a:t>Time: 6:30 – 8:30 pm</a:t>
            </a:r>
            <a:endParaRPr sz="1050"/>
          </a:p>
          <a:p>
            <a:pPr>
              <a:buSzPts val="1800"/>
            </a:pPr>
            <a:r>
              <a:rPr lang="en-US" sz="1350">
                <a:solidFill>
                  <a:schemeClr val="dk1"/>
                </a:solidFill>
              </a:rPr>
              <a:t>Cost:  $10.00</a:t>
            </a:r>
            <a:endParaRPr sz="1050"/>
          </a:p>
          <a:p>
            <a:pPr>
              <a:buSzPts val="1800"/>
            </a:pPr>
            <a:r>
              <a:rPr lang="en-US" sz="1350">
                <a:solidFill>
                  <a:schemeClr val="dk1"/>
                </a:solidFill>
              </a:rPr>
              <a:t>Location: 						674 W Center St.</a:t>
            </a:r>
            <a:endParaRPr sz="1050"/>
          </a:p>
          <a:p>
            <a:pPr>
              <a:buSzPts val="1800"/>
            </a:pPr>
            <a:r>
              <a:rPr lang="en-US" sz="1350">
                <a:solidFill>
                  <a:schemeClr val="dk1"/>
                </a:solidFill>
              </a:rPr>
              <a:t>								West Bridgewater, MA 02379</a:t>
            </a:r>
            <a:endParaRPr sz="1050"/>
          </a:p>
          <a:p>
            <a:pPr>
              <a:buSzPts val="1800"/>
            </a:pPr>
            <a:endParaRPr sz="1350">
              <a:solidFill>
                <a:schemeClr val="dk1"/>
              </a:solidFill>
            </a:endParaRPr>
          </a:p>
          <a:p>
            <a:pPr>
              <a:buSzPts val="1800"/>
            </a:pPr>
            <a:endParaRPr sz="1350">
              <a:solidFill>
                <a:schemeClr val="dk1"/>
              </a:solidFill>
            </a:endParaRPr>
          </a:p>
          <a:p>
            <a:pPr>
              <a:buSzPts val="1800"/>
            </a:pPr>
            <a:endParaRPr sz="1350">
              <a:solidFill>
                <a:schemeClr val="dk1"/>
              </a:solidFill>
            </a:endParaRPr>
          </a:p>
          <a:p>
            <a:pPr>
              <a:buSzPts val="1800"/>
            </a:pPr>
            <a:endParaRPr sz="1350">
              <a:solidFill>
                <a:schemeClr val="dk1"/>
              </a:solidFill>
            </a:endParaRPr>
          </a:p>
          <a:p>
            <a:pPr>
              <a:buSzPts val="1800"/>
            </a:pPr>
            <a:r>
              <a:rPr lang="en-US" sz="1350">
                <a:solidFill>
                  <a:schemeClr val="dk1"/>
                </a:solidFill>
              </a:rPr>
              <a:t>	     https://scoutingevent.com/251-Eaglefellowship</a:t>
            </a:r>
            <a:endParaRPr sz="1050"/>
          </a:p>
        </p:txBody>
      </p:sp>
      <p:sp>
        <p:nvSpPr>
          <p:cNvPr id="111" name="Google Shape;111;g14272c97b4a_7_0"/>
          <p:cNvSpPr txBox="1"/>
          <p:nvPr/>
        </p:nvSpPr>
        <p:spPr>
          <a:xfrm>
            <a:off x="2529944" y="1133022"/>
            <a:ext cx="5406975" cy="807883"/>
          </a:xfrm>
          <a:prstGeom prst="rect">
            <a:avLst/>
          </a:prstGeom>
          <a:noFill/>
          <a:ln>
            <a:noFill/>
          </a:ln>
        </p:spPr>
        <p:txBody>
          <a:bodyPr spcFirstLastPara="1" wrap="square" lIns="68569" tIns="34275" rIns="68569" bIns="34275" anchor="t" anchorCtr="0">
            <a:spAutoFit/>
          </a:bodyPr>
          <a:lstStyle/>
          <a:p>
            <a:pPr algn="ctr">
              <a:buSzPts val="3600"/>
            </a:pPr>
            <a:r>
              <a:rPr lang="en-US" sz="2700">
                <a:solidFill>
                  <a:schemeClr val="dk1"/>
                </a:solidFill>
                <a:latin typeface="Trebuchet MS"/>
                <a:ea typeface="Trebuchet MS"/>
                <a:cs typeface="Trebuchet MS"/>
                <a:sym typeface="Trebuchet MS"/>
              </a:rPr>
              <a:t>NESA Networking Event</a:t>
            </a:r>
            <a:endParaRPr sz="1050"/>
          </a:p>
          <a:p>
            <a:pPr algn="ctr">
              <a:buSzPts val="2800"/>
            </a:pPr>
            <a:r>
              <a:rPr lang="en-US" sz="2100">
                <a:solidFill>
                  <a:schemeClr val="dk1"/>
                </a:solidFill>
                <a:latin typeface="Trebuchet MS"/>
                <a:ea typeface="Trebuchet MS"/>
                <a:cs typeface="Trebuchet MS"/>
                <a:sym typeface="Trebuchet MS"/>
              </a:rPr>
              <a:t>National Eagle Scout Association</a:t>
            </a:r>
            <a:endParaRPr sz="1050"/>
          </a:p>
        </p:txBody>
      </p:sp>
      <p:pic>
        <p:nvPicPr>
          <p:cNvPr id="112" name="Google Shape;112;g14272c97b4a_7_0"/>
          <p:cNvPicPr preferRelativeResize="0"/>
          <p:nvPr/>
        </p:nvPicPr>
        <p:blipFill rotWithShape="1">
          <a:blip r:embed="rId3">
            <a:alphaModFix/>
          </a:blip>
          <a:srcRect/>
          <a:stretch/>
        </p:blipFill>
        <p:spPr>
          <a:xfrm>
            <a:off x="2529938" y="3650359"/>
            <a:ext cx="1235714" cy="835715"/>
          </a:xfrm>
          <a:prstGeom prst="rect">
            <a:avLst/>
          </a:prstGeom>
          <a:noFill/>
          <a:ln>
            <a:noFill/>
          </a:ln>
        </p:spPr>
      </p:pic>
      <p:pic>
        <p:nvPicPr>
          <p:cNvPr id="113" name="Google Shape;113;g14272c97b4a_7_0"/>
          <p:cNvPicPr preferRelativeResize="0"/>
          <p:nvPr/>
        </p:nvPicPr>
        <p:blipFill rotWithShape="1">
          <a:blip r:embed="rId4">
            <a:alphaModFix/>
          </a:blip>
          <a:srcRect/>
          <a:stretch/>
        </p:blipFill>
        <p:spPr>
          <a:xfrm>
            <a:off x="858571" y="1133022"/>
            <a:ext cx="784822" cy="1084780"/>
          </a:xfrm>
          <a:prstGeom prst="rect">
            <a:avLst/>
          </a:prstGeom>
          <a:noFill/>
          <a:ln>
            <a:noFill/>
          </a:ln>
        </p:spPr>
      </p:pic>
      <p:pic>
        <p:nvPicPr>
          <p:cNvPr id="114" name="Google Shape;114;g14272c97b4a_7_0"/>
          <p:cNvPicPr preferRelativeResize="0"/>
          <p:nvPr/>
        </p:nvPicPr>
        <p:blipFill rotWithShape="1">
          <a:blip r:embed="rId5">
            <a:alphaModFix/>
          </a:blip>
          <a:srcRect/>
          <a:stretch/>
        </p:blipFill>
        <p:spPr>
          <a:xfrm>
            <a:off x="541267" y="4696262"/>
            <a:ext cx="865451" cy="86864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g13babfb7fc8_0_1069"/>
          <p:cNvPicPr preferRelativeResize="0"/>
          <p:nvPr/>
        </p:nvPicPr>
        <p:blipFill rotWithShape="1">
          <a:blip r:embed="rId3">
            <a:alphaModFix/>
          </a:blip>
          <a:srcRect/>
          <a:stretch/>
        </p:blipFill>
        <p:spPr>
          <a:xfrm>
            <a:off x="6536363" y="5045781"/>
            <a:ext cx="2040527" cy="412669"/>
          </a:xfrm>
          <a:prstGeom prst="rect">
            <a:avLst/>
          </a:prstGeom>
          <a:noFill/>
          <a:ln>
            <a:noFill/>
          </a:ln>
        </p:spPr>
      </p:pic>
      <p:sp>
        <p:nvSpPr>
          <p:cNvPr id="373" name="Google Shape;373;g13babfb7fc8_0_1069"/>
          <p:cNvSpPr txBox="1"/>
          <p:nvPr/>
        </p:nvSpPr>
        <p:spPr>
          <a:xfrm>
            <a:off x="312188" y="1669558"/>
            <a:ext cx="1926000" cy="300060"/>
          </a:xfrm>
          <a:prstGeom prst="rect">
            <a:avLst/>
          </a:prstGeom>
          <a:noFill/>
          <a:ln>
            <a:noFill/>
          </a:ln>
        </p:spPr>
        <p:txBody>
          <a:bodyPr spcFirstLastPara="1" wrap="square" lIns="68569" tIns="68569" rIns="68569" bIns="68569" anchor="t" anchorCtr="0">
            <a:spAutoFit/>
          </a:bodyPr>
          <a:lstStyle/>
          <a:p>
            <a:pPr algn="ctr">
              <a:buSzPts val="1400"/>
            </a:pPr>
            <a:r>
              <a:rPr lang="en-US" sz="1050" b="1">
                <a:latin typeface="Helvetica Neue"/>
                <a:ea typeface="Helvetica Neue"/>
                <a:cs typeface="Helvetica Neue"/>
                <a:sym typeface="Helvetica Neue"/>
              </a:rPr>
              <a:t>Invitation Manager Training</a:t>
            </a:r>
            <a:endParaRPr sz="1050" b="1">
              <a:latin typeface="Helvetica Neue"/>
              <a:ea typeface="Helvetica Neue"/>
              <a:cs typeface="Helvetica Neue"/>
              <a:sym typeface="Helvetica Neue"/>
            </a:endParaRPr>
          </a:p>
        </p:txBody>
      </p:sp>
      <p:sp>
        <p:nvSpPr>
          <p:cNvPr id="374" name="Google Shape;374;g13babfb7fc8_0_1069"/>
          <p:cNvSpPr txBox="1"/>
          <p:nvPr/>
        </p:nvSpPr>
        <p:spPr>
          <a:xfrm>
            <a:off x="3609000" y="1669558"/>
            <a:ext cx="1926000" cy="300060"/>
          </a:xfrm>
          <a:prstGeom prst="rect">
            <a:avLst/>
          </a:prstGeom>
          <a:noFill/>
          <a:ln>
            <a:noFill/>
          </a:ln>
        </p:spPr>
        <p:txBody>
          <a:bodyPr spcFirstLastPara="1" wrap="square" lIns="68569" tIns="68569" rIns="68569" bIns="68569" anchor="t" anchorCtr="0">
            <a:spAutoFit/>
          </a:bodyPr>
          <a:lstStyle/>
          <a:p>
            <a:pPr algn="ctr">
              <a:buSzPts val="1400"/>
            </a:pPr>
            <a:r>
              <a:rPr lang="en-US" sz="1050" b="1">
                <a:latin typeface="Helvetica Neue"/>
                <a:ea typeface="Helvetica Neue"/>
                <a:cs typeface="Helvetica Neue"/>
                <a:sym typeface="Helvetica Neue"/>
              </a:rPr>
              <a:t>Posting Proverbs</a:t>
            </a:r>
            <a:endParaRPr sz="1050" b="1">
              <a:latin typeface="Helvetica Neue"/>
              <a:ea typeface="Helvetica Neue"/>
              <a:cs typeface="Helvetica Neue"/>
              <a:sym typeface="Helvetica Neue"/>
            </a:endParaRPr>
          </a:p>
        </p:txBody>
      </p:sp>
      <p:sp>
        <p:nvSpPr>
          <p:cNvPr id="375" name="Google Shape;375;g13babfb7fc8_0_1069"/>
          <p:cNvSpPr txBox="1"/>
          <p:nvPr/>
        </p:nvSpPr>
        <p:spPr>
          <a:xfrm>
            <a:off x="6536363" y="1669558"/>
            <a:ext cx="1926000" cy="461643"/>
          </a:xfrm>
          <a:prstGeom prst="rect">
            <a:avLst/>
          </a:prstGeom>
          <a:noFill/>
          <a:ln>
            <a:noFill/>
          </a:ln>
        </p:spPr>
        <p:txBody>
          <a:bodyPr spcFirstLastPara="1" wrap="square" lIns="68569" tIns="68569" rIns="68569" bIns="68569" anchor="t" anchorCtr="0">
            <a:spAutoFit/>
          </a:bodyPr>
          <a:lstStyle/>
          <a:p>
            <a:pPr algn="ctr">
              <a:buSzPts val="1400"/>
            </a:pPr>
            <a:r>
              <a:rPr lang="en-US" sz="1050" b="1" dirty="0">
                <a:latin typeface="Helvetica Neue"/>
                <a:ea typeface="Helvetica Neue"/>
                <a:cs typeface="Helvetica Neue"/>
                <a:sym typeface="Helvetica Neue"/>
              </a:rPr>
              <a:t>Starting Your Unit Facebook </a:t>
            </a:r>
            <a:endParaRPr sz="1050" b="1" dirty="0">
              <a:latin typeface="Helvetica Neue"/>
              <a:ea typeface="Helvetica Neue"/>
              <a:cs typeface="Helvetica Neue"/>
              <a:sym typeface="Helvetica Neue"/>
            </a:endParaRPr>
          </a:p>
        </p:txBody>
      </p:sp>
      <p:sp>
        <p:nvSpPr>
          <p:cNvPr id="376" name="Google Shape;376;g13babfb7fc8_0_1069"/>
          <p:cNvSpPr txBox="1"/>
          <p:nvPr/>
        </p:nvSpPr>
        <p:spPr>
          <a:xfrm>
            <a:off x="2238188" y="3429000"/>
            <a:ext cx="1926000" cy="300060"/>
          </a:xfrm>
          <a:prstGeom prst="rect">
            <a:avLst/>
          </a:prstGeom>
          <a:noFill/>
          <a:ln>
            <a:noFill/>
          </a:ln>
        </p:spPr>
        <p:txBody>
          <a:bodyPr spcFirstLastPara="1" wrap="square" lIns="68569" tIns="68569" rIns="68569" bIns="68569" anchor="t" anchorCtr="0">
            <a:spAutoFit/>
          </a:bodyPr>
          <a:lstStyle/>
          <a:p>
            <a:pPr algn="ctr">
              <a:buSzPts val="1400"/>
            </a:pPr>
            <a:r>
              <a:rPr lang="en-US" sz="1050" b="1">
                <a:latin typeface="Helvetica Neue"/>
                <a:ea typeface="Helvetica Neue"/>
                <a:cs typeface="Helvetica Neue"/>
                <a:sym typeface="Helvetica Neue"/>
              </a:rPr>
              <a:t>Join Scouting Day Specific</a:t>
            </a:r>
            <a:endParaRPr sz="1050" b="1">
              <a:latin typeface="Helvetica Neue"/>
              <a:ea typeface="Helvetica Neue"/>
              <a:cs typeface="Helvetica Neue"/>
              <a:sym typeface="Helvetica Neue"/>
            </a:endParaRPr>
          </a:p>
        </p:txBody>
      </p:sp>
      <p:sp>
        <p:nvSpPr>
          <p:cNvPr id="377" name="Google Shape;377;g13babfb7fc8_0_1069"/>
          <p:cNvSpPr txBox="1"/>
          <p:nvPr/>
        </p:nvSpPr>
        <p:spPr>
          <a:xfrm>
            <a:off x="5363550" y="3429000"/>
            <a:ext cx="1926000" cy="300060"/>
          </a:xfrm>
          <a:prstGeom prst="rect">
            <a:avLst/>
          </a:prstGeom>
          <a:noFill/>
          <a:ln>
            <a:noFill/>
          </a:ln>
        </p:spPr>
        <p:txBody>
          <a:bodyPr spcFirstLastPara="1" wrap="square" lIns="68569" tIns="68569" rIns="68569" bIns="68569" anchor="t" anchorCtr="0">
            <a:spAutoFit/>
          </a:bodyPr>
          <a:lstStyle/>
          <a:p>
            <a:pPr algn="ctr">
              <a:buSzPts val="1400"/>
            </a:pPr>
            <a:r>
              <a:rPr lang="en-US" sz="1050" b="1">
                <a:latin typeface="Helvetica Neue"/>
                <a:ea typeface="Helvetica Neue"/>
                <a:cs typeface="Helvetica Neue"/>
                <a:sym typeface="Helvetica Neue"/>
              </a:rPr>
              <a:t>Cub Scout Recruiting Tips</a:t>
            </a:r>
            <a:endParaRPr sz="1050" b="1">
              <a:latin typeface="Helvetica Neue"/>
              <a:ea typeface="Helvetica Neue"/>
              <a:cs typeface="Helvetica Neue"/>
              <a:sym typeface="Helvetica Neue"/>
            </a:endParaRPr>
          </a:p>
        </p:txBody>
      </p:sp>
      <p:pic>
        <p:nvPicPr>
          <p:cNvPr id="378" name="Google Shape;378;g13babfb7fc8_0_1069"/>
          <p:cNvPicPr preferRelativeResize="0"/>
          <p:nvPr/>
        </p:nvPicPr>
        <p:blipFill rotWithShape="1">
          <a:blip r:embed="rId4">
            <a:alphaModFix/>
          </a:blip>
          <a:srcRect/>
          <a:stretch/>
        </p:blipFill>
        <p:spPr>
          <a:xfrm>
            <a:off x="5720935" y="3724698"/>
            <a:ext cx="1211231" cy="1211231"/>
          </a:xfrm>
          <a:prstGeom prst="rect">
            <a:avLst/>
          </a:prstGeom>
          <a:noFill/>
          <a:ln>
            <a:noFill/>
          </a:ln>
        </p:spPr>
      </p:pic>
      <p:pic>
        <p:nvPicPr>
          <p:cNvPr id="379" name="Google Shape;379;g13babfb7fc8_0_1069"/>
          <p:cNvPicPr preferRelativeResize="0"/>
          <p:nvPr/>
        </p:nvPicPr>
        <p:blipFill rotWithShape="1">
          <a:blip r:embed="rId5">
            <a:alphaModFix/>
          </a:blip>
          <a:srcRect/>
          <a:stretch/>
        </p:blipFill>
        <p:spPr>
          <a:xfrm>
            <a:off x="3424275" y="3724707"/>
            <a:ext cx="1211212" cy="1211212"/>
          </a:xfrm>
          <a:prstGeom prst="rect">
            <a:avLst/>
          </a:prstGeom>
          <a:noFill/>
          <a:ln>
            <a:noFill/>
          </a:ln>
        </p:spPr>
      </p:pic>
      <p:pic>
        <p:nvPicPr>
          <p:cNvPr id="380" name="Google Shape;380;g13babfb7fc8_0_1069"/>
          <p:cNvPicPr preferRelativeResize="0"/>
          <p:nvPr/>
        </p:nvPicPr>
        <p:blipFill rotWithShape="1">
          <a:blip r:embed="rId6">
            <a:alphaModFix/>
          </a:blip>
          <a:srcRect/>
          <a:stretch/>
        </p:blipFill>
        <p:spPr>
          <a:xfrm>
            <a:off x="1917525" y="3724707"/>
            <a:ext cx="1211212" cy="1211212"/>
          </a:xfrm>
          <a:prstGeom prst="rect">
            <a:avLst/>
          </a:prstGeom>
          <a:noFill/>
          <a:ln>
            <a:noFill/>
          </a:ln>
        </p:spPr>
      </p:pic>
      <p:pic>
        <p:nvPicPr>
          <p:cNvPr id="381" name="Google Shape;381;g13babfb7fc8_0_1069"/>
          <p:cNvPicPr preferRelativeResize="0"/>
          <p:nvPr/>
        </p:nvPicPr>
        <p:blipFill rotWithShape="1">
          <a:blip r:embed="rId7">
            <a:alphaModFix/>
          </a:blip>
          <a:srcRect/>
          <a:stretch/>
        </p:blipFill>
        <p:spPr>
          <a:xfrm>
            <a:off x="4040531" y="2078890"/>
            <a:ext cx="1062938" cy="1062938"/>
          </a:xfrm>
          <a:prstGeom prst="rect">
            <a:avLst/>
          </a:prstGeom>
          <a:noFill/>
          <a:ln>
            <a:noFill/>
          </a:ln>
        </p:spPr>
      </p:pic>
      <p:pic>
        <p:nvPicPr>
          <p:cNvPr id="382" name="Google Shape;382;g13babfb7fc8_0_1069"/>
          <p:cNvPicPr preferRelativeResize="0"/>
          <p:nvPr/>
        </p:nvPicPr>
        <p:blipFill rotWithShape="1">
          <a:blip r:embed="rId8">
            <a:alphaModFix/>
          </a:blip>
          <a:srcRect/>
          <a:stretch/>
        </p:blipFill>
        <p:spPr>
          <a:xfrm>
            <a:off x="698494" y="2078890"/>
            <a:ext cx="1062938" cy="1062938"/>
          </a:xfrm>
          <a:prstGeom prst="rect">
            <a:avLst/>
          </a:prstGeom>
          <a:noFill/>
          <a:ln>
            <a:noFill/>
          </a:ln>
        </p:spPr>
      </p:pic>
      <p:pic>
        <p:nvPicPr>
          <p:cNvPr id="383" name="Google Shape;383;g13babfb7fc8_0_1069"/>
          <p:cNvPicPr preferRelativeResize="0"/>
          <p:nvPr/>
        </p:nvPicPr>
        <p:blipFill rotWithShape="1">
          <a:blip r:embed="rId9">
            <a:alphaModFix/>
          </a:blip>
          <a:srcRect/>
          <a:stretch/>
        </p:blipFill>
        <p:spPr>
          <a:xfrm>
            <a:off x="7025156" y="2078890"/>
            <a:ext cx="1062938" cy="1062938"/>
          </a:xfrm>
          <a:prstGeom prst="rect">
            <a:avLst/>
          </a:prstGeom>
          <a:noFill/>
          <a:ln>
            <a:noFill/>
          </a:ln>
        </p:spPr>
      </p:pic>
      <p:sp>
        <p:nvSpPr>
          <p:cNvPr id="384" name="Google Shape;384;g13babfb7fc8_0_1069"/>
          <p:cNvSpPr txBox="1"/>
          <p:nvPr/>
        </p:nvSpPr>
        <p:spPr>
          <a:xfrm>
            <a:off x="544800" y="3054641"/>
            <a:ext cx="1429875" cy="288518"/>
          </a:xfrm>
          <a:prstGeom prst="rect">
            <a:avLst/>
          </a:prstGeom>
          <a:noFill/>
          <a:ln>
            <a:noFill/>
          </a:ln>
        </p:spPr>
        <p:txBody>
          <a:bodyPr spcFirstLastPara="1" wrap="square" lIns="68569" tIns="68569" rIns="68569" bIns="68569" anchor="t" anchorCtr="0">
            <a:spAutoFit/>
          </a:bodyPr>
          <a:lstStyle/>
          <a:p>
            <a:pPr>
              <a:buSzPts val="1300"/>
            </a:pPr>
            <a:r>
              <a:rPr lang="en-US" sz="975" b="1">
                <a:solidFill>
                  <a:srgbClr val="0000FF"/>
                </a:solidFill>
                <a:latin typeface="Helvetica Neue"/>
                <a:ea typeface="Helvetica Neue"/>
                <a:cs typeface="Helvetica Neue"/>
                <a:sym typeface="Helvetica Neue"/>
              </a:rPr>
              <a:t>https://bit.ly/3yOeqtv</a:t>
            </a:r>
            <a:endParaRPr sz="975" b="1">
              <a:solidFill>
                <a:srgbClr val="0000FF"/>
              </a:solidFill>
              <a:latin typeface="Helvetica Neue"/>
              <a:ea typeface="Helvetica Neue"/>
              <a:cs typeface="Helvetica Neue"/>
              <a:sym typeface="Helvetica Neue"/>
            </a:endParaRPr>
          </a:p>
        </p:txBody>
      </p:sp>
      <p:sp>
        <p:nvSpPr>
          <p:cNvPr id="385" name="Google Shape;385;g13babfb7fc8_0_1069"/>
          <p:cNvSpPr txBox="1"/>
          <p:nvPr/>
        </p:nvSpPr>
        <p:spPr>
          <a:xfrm>
            <a:off x="3914213" y="3054641"/>
            <a:ext cx="1429875" cy="288518"/>
          </a:xfrm>
          <a:prstGeom prst="rect">
            <a:avLst/>
          </a:prstGeom>
          <a:noFill/>
          <a:ln>
            <a:noFill/>
          </a:ln>
        </p:spPr>
        <p:txBody>
          <a:bodyPr spcFirstLastPara="1" wrap="square" lIns="68569" tIns="68569" rIns="68569" bIns="68569" anchor="t" anchorCtr="0">
            <a:spAutoFit/>
          </a:bodyPr>
          <a:lstStyle/>
          <a:p>
            <a:pPr>
              <a:buSzPts val="1300"/>
            </a:pPr>
            <a:r>
              <a:rPr lang="en-US" sz="975" b="1">
                <a:solidFill>
                  <a:srgbClr val="0000FF"/>
                </a:solidFill>
                <a:latin typeface="Helvetica Neue"/>
                <a:ea typeface="Helvetica Neue"/>
                <a:cs typeface="Helvetica Neue"/>
                <a:sym typeface="Helvetica Neue"/>
              </a:rPr>
              <a:t>https://bit.ly/3o9lIDe</a:t>
            </a:r>
            <a:endParaRPr sz="975" b="1">
              <a:solidFill>
                <a:srgbClr val="0000FF"/>
              </a:solidFill>
              <a:latin typeface="Helvetica Neue"/>
              <a:ea typeface="Helvetica Neue"/>
              <a:cs typeface="Helvetica Neue"/>
              <a:sym typeface="Helvetica Neue"/>
            </a:endParaRPr>
          </a:p>
        </p:txBody>
      </p:sp>
      <p:sp>
        <p:nvSpPr>
          <p:cNvPr id="386" name="Google Shape;386;g13babfb7fc8_0_1069"/>
          <p:cNvSpPr txBox="1"/>
          <p:nvPr/>
        </p:nvSpPr>
        <p:spPr>
          <a:xfrm>
            <a:off x="6891919" y="3054641"/>
            <a:ext cx="1429875" cy="288518"/>
          </a:xfrm>
          <a:prstGeom prst="rect">
            <a:avLst/>
          </a:prstGeom>
          <a:noFill/>
          <a:ln>
            <a:noFill/>
          </a:ln>
        </p:spPr>
        <p:txBody>
          <a:bodyPr spcFirstLastPara="1" wrap="square" lIns="68569" tIns="68569" rIns="68569" bIns="68569" anchor="t" anchorCtr="0">
            <a:spAutoFit/>
          </a:bodyPr>
          <a:lstStyle/>
          <a:p>
            <a:pPr>
              <a:buSzPts val="1300"/>
            </a:pPr>
            <a:r>
              <a:rPr lang="en-US" sz="975" b="1">
                <a:solidFill>
                  <a:srgbClr val="0000FF"/>
                </a:solidFill>
                <a:latin typeface="Helvetica Neue"/>
                <a:ea typeface="Helvetica Neue"/>
                <a:cs typeface="Helvetica Neue"/>
                <a:sym typeface="Helvetica Neue"/>
              </a:rPr>
              <a:t>https://bit.ly/3cof9de</a:t>
            </a:r>
            <a:endParaRPr sz="975" b="1">
              <a:solidFill>
                <a:srgbClr val="0000FF"/>
              </a:solidFill>
              <a:latin typeface="Helvetica Neue"/>
              <a:ea typeface="Helvetica Neue"/>
              <a:cs typeface="Helvetica Neue"/>
              <a:sym typeface="Helvetica Neue"/>
            </a:endParaRPr>
          </a:p>
        </p:txBody>
      </p:sp>
      <p:sp>
        <p:nvSpPr>
          <p:cNvPr id="387" name="Google Shape;387;g13babfb7fc8_0_1069"/>
          <p:cNvSpPr txBox="1"/>
          <p:nvPr/>
        </p:nvSpPr>
        <p:spPr>
          <a:xfrm>
            <a:off x="1761431" y="4849238"/>
            <a:ext cx="1476675" cy="288518"/>
          </a:xfrm>
          <a:prstGeom prst="rect">
            <a:avLst/>
          </a:prstGeom>
          <a:noFill/>
          <a:ln>
            <a:noFill/>
          </a:ln>
        </p:spPr>
        <p:txBody>
          <a:bodyPr spcFirstLastPara="1" wrap="square" lIns="68569" tIns="68569" rIns="68569" bIns="68569" anchor="t" anchorCtr="0">
            <a:spAutoFit/>
          </a:bodyPr>
          <a:lstStyle/>
          <a:p>
            <a:pPr>
              <a:buSzPts val="1300"/>
            </a:pPr>
            <a:r>
              <a:rPr lang="en-US" sz="975" b="1">
                <a:solidFill>
                  <a:srgbClr val="0000FF"/>
                </a:solidFill>
                <a:latin typeface="Helvetica Neue"/>
                <a:ea typeface="Helvetica Neue"/>
                <a:cs typeface="Helvetica Neue"/>
                <a:sym typeface="Helvetica Neue"/>
              </a:rPr>
              <a:t>https://bit.ly/3PvoQEY</a:t>
            </a:r>
            <a:endParaRPr sz="975" b="1">
              <a:solidFill>
                <a:srgbClr val="0000FF"/>
              </a:solidFill>
              <a:latin typeface="Helvetica Neue"/>
              <a:ea typeface="Helvetica Neue"/>
              <a:cs typeface="Helvetica Neue"/>
              <a:sym typeface="Helvetica Neue"/>
            </a:endParaRPr>
          </a:p>
        </p:txBody>
      </p:sp>
      <p:sp>
        <p:nvSpPr>
          <p:cNvPr id="388" name="Google Shape;388;g13babfb7fc8_0_1069"/>
          <p:cNvSpPr txBox="1"/>
          <p:nvPr/>
        </p:nvSpPr>
        <p:spPr>
          <a:xfrm>
            <a:off x="3314944" y="4849238"/>
            <a:ext cx="1429875" cy="288518"/>
          </a:xfrm>
          <a:prstGeom prst="rect">
            <a:avLst/>
          </a:prstGeom>
          <a:noFill/>
          <a:ln>
            <a:noFill/>
          </a:ln>
        </p:spPr>
        <p:txBody>
          <a:bodyPr spcFirstLastPara="1" wrap="square" lIns="68569" tIns="68569" rIns="68569" bIns="68569" anchor="t" anchorCtr="0">
            <a:spAutoFit/>
          </a:bodyPr>
          <a:lstStyle/>
          <a:p>
            <a:pPr>
              <a:buSzPts val="1300"/>
            </a:pPr>
            <a:r>
              <a:rPr lang="en-US" sz="975" b="1">
                <a:solidFill>
                  <a:srgbClr val="0000FF"/>
                </a:solidFill>
                <a:latin typeface="Helvetica Neue"/>
                <a:ea typeface="Helvetica Neue"/>
                <a:cs typeface="Helvetica Neue"/>
                <a:sym typeface="Helvetica Neue"/>
              </a:rPr>
              <a:t>https://bit.ly/3cof9de</a:t>
            </a:r>
            <a:endParaRPr sz="975" b="1">
              <a:solidFill>
                <a:srgbClr val="0000FF"/>
              </a:solidFill>
              <a:latin typeface="Helvetica Neue"/>
              <a:ea typeface="Helvetica Neue"/>
              <a:cs typeface="Helvetica Neue"/>
              <a:sym typeface="Helvetica Neue"/>
            </a:endParaRPr>
          </a:p>
        </p:txBody>
      </p:sp>
      <p:sp>
        <p:nvSpPr>
          <p:cNvPr id="389" name="Google Shape;389;g13babfb7fc8_0_1069"/>
          <p:cNvSpPr txBox="1"/>
          <p:nvPr/>
        </p:nvSpPr>
        <p:spPr>
          <a:xfrm>
            <a:off x="5611613" y="4849238"/>
            <a:ext cx="1531125" cy="288518"/>
          </a:xfrm>
          <a:prstGeom prst="rect">
            <a:avLst/>
          </a:prstGeom>
          <a:noFill/>
          <a:ln>
            <a:noFill/>
          </a:ln>
        </p:spPr>
        <p:txBody>
          <a:bodyPr spcFirstLastPara="1" wrap="square" lIns="68569" tIns="68569" rIns="68569" bIns="68569" anchor="t" anchorCtr="0">
            <a:spAutoFit/>
          </a:bodyPr>
          <a:lstStyle/>
          <a:p>
            <a:pPr>
              <a:buSzPts val="1300"/>
            </a:pPr>
            <a:r>
              <a:rPr lang="en-US" sz="975" b="1">
                <a:solidFill>
                  <a:srgbClr val="0000FF"/>
                </a:solidFill>
                <a:latin typeface="Helvetica Neue"/>
                <a:ea typeface="Helvetica Neue"/>
                <a:cs typeface="Helvetica Neue"/>
                <a:sym typeface="Helvetica Neue"/>
              </a:rPr>
              <a:t>https://bit.ly/3PkVAkM</a:t>
            </a:r>
            <a:endParaRPr sz="975" b="1">
              <a:solidFill>
                <a:srgbClr val="0000FF"/>
              </a:solidFill>
              <a:latin typeface="Helvetica Neue"/>
              <a:ea typeface="Helvetica Neue"/>
              <a:cs typeface="Helvetica Neue"/>
              <a:sym typeface="Helvetica Neue"/>
            </a:endParaRPr>
          </a:p>
        </p:txBody>
      </p:sp>
      <p:sp>
        <p:nvSpPr>
          <p:cNvPr id="5" name="Title 4">
            <a:extLst>
              <a:ext uri="{FF2B5EF4-FFF2-40B4-BE49-F238E27FC236}">
                <a16:creationId xmlns:a16="http://schemas.microsoft.com/office/drawing/2014/main" id="{7B53777C-CA45-C49C-661F-F0110DA14C6A}"/>
              </a:ext>
            </a:extLst>
          </p:cNvPr>
          <p:cNvSpPr>
            <a:spLocks noGrp="1"/>
          </p:cNvSpPr>
          <p:nvPr>
            <p:ph type="title"/>
          </p:nvPr>
        </p:nvSpPr>
        <p:spPr/>
        <p:txBody>
          <a:bodyPr/>
          <a:lstStyle/>
          <a:p>
            <a:r>
              <a:rPr lang="en-US" sz="2700" b="1" dirty="0">
                <a:latin typeface="Trebuchet MS"/>
                <a:ea typeface="Trebuchet MS"/>
                <a:cs typeface="Trebuchet MS"/>
                <a:sym typeface="Trebuchet MS"/>
              </a:rPr>
              <a:t>Opportunities for Success</a:t>
            </a:r>
            <a:br>
              <a:rPr lang="en-US" sz="2700" b="1" dirty="0">
                <a:latin typeface="Trebuchet MS"/>
                <a:ea typeface="Trebuchet MS"/>
                <a:cs typeface="Trebuchet MS"/>
                <a:sym typeface="Trebuchet MS"/>
              </a:rPr>
            </a:br>
            <a:r>
              <a:rPr lang="en-US" sz="2700" b="1" dirty="0">
                <a:latin typeface="Trebuchet MS"/>
                <a:ea typeface="Trebuchet MS"/>
                <a:cs typeface="Trebuchet MS"/>
                <a:sym typeface="Trebuchet MS"/>
              </a:rPr>
              <a:t>(</a:t>
            </a:r>
            <a:r>
              <a:rPr lang="en-US" b="1" dirty="0">
                <a:latin typeface="Trebuchet MS"/>
                <a:ea typeface="Trebuchet MS"/>
                <a:cs typeface="Trebuchet MS"/>
                <a:sym typeface="Trebuchet MS"/>
              </a:rPr>
              <a:t>Recorded Workshop webinars)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5" name="Title 4">
            <a:extLst>
              <a:ext uri="{FF2B5EF4-FFF2-40B4-BE49-F238E27FC236}">
                <a16:creationId xmlns:a16="http://schemas.microsoft.com/office/drawing/2014/main" id="{7B53777C-CA45-C49C-661F-F0110DA14C6A}"/>
              </a:ext>
            </a:extLst>
          </p:cNvPr>
          <p:cNvSpPr>
            <a:spLocks noGrp="1"/>
          </p:cNvSpPr>
          <p:nvPr>
            <p:ph type="title"/>
          </p:nvPr>
        </p:nvSpPr>
        <p:spPr/>
        <p:txBody>
          <a:bodyPr/>
          <a:lstStyle/>
          <a:p>
            <a:r>
              <a:rPr lang="en-US" sz="2700" b="1" dirty="0">
                <a:latin typeface="Trebuchet MS"/>
                <a:ea typeface="Trebuchet MS"/>
                <a:cs typeface="Trebuchet MS"/>
                <a:sym typeface="Trebuchet MS"/>
              </a:rPr>
              <a:t>Opportunities for Success</a:t>
            </a:r>
            <a:br>
              <a:rPr lang="en-US" sz="2700" b="1" dirty="0">
                <a:latin typeface="Trebuchet MS"/>
                <a:ea typeface="Trebuchet MS"/>
                <a:cs typeface="Trebuchet MS"/>
                <a:sym typeface="Trebuchet MS"/>
              </a:rPr>
            </a:br>
            <a:r>
              <a:rPr lang="en-US" sz="2700" b="1" dirty="0">
                <a:latin typeface="Trebuchet MS"/>
                <a:ea typeface="Trebuchet MS"/>
                <a:cs typeface="Trebuchet MS"/>
                <a:sym typeface="Trebuchet MS"/>
              </a:rPr>
              <a:t>(</a:t>
            </a:r>
            <a:r>
              <a:rPr lang="en-US" b="1" dirty="0">
                <a:latin typeface="Trebuchet MS"/>
                <a:ea typeface="Trebuchet MS"/>
                <a:cs typeface="Trebuchet MS"/>
                <a:sym typeface="Trebuchet MS"/>
              </a:rPr>
              <a:t>Recorded Workshop webinars)</a:t>
            </a:r>
            <a:br>
              <a:rPr lang="en-US" sz="2700" b="1" dirty="0">
                <a:latin typeface="Trebuchet MS"/>
                <a:ea typeface="Trebuchet MS"/>
                <a:cs typeface="Trebuchet MS"/>
                <a:sym typeface="Trebuchet MS"/>
              </a:rPr>
            </a:br>
            <a:endParaRPr lang="en-US" dirty="0"/>
          </a:p>
        </p:txBody>
      </p:sp>
      <p:pic>
        <p:nvPicPr>
          <p:cNvPr id="2" name="Google Shape;397;g13babfb7fc8_0_1090">
            <a:extLst>
              <a:ext uri="{FF2B5EF4-FFF2-40B4-BE49-F238E27FC236}">
                <a16:creationId xmlns:a16="http://schemas.microsoft.com/office/drawing/2014/main" id="{39DBF385-CD59-FF5B-6CCA-33876598864A}"/>
              </a:ext>
            </a:extLst>
          </p:cNvPr>
          <p:cNvPicPr preferRelativeResize="0"/>
          <p:nvPr/>
        </p:nvPicPr>
        <p:blipFill>
          <a:blip r:embed="rId3">
            <a:alphaModFix/>
          </a:blip>
          <a:stretch>
            <a:fillRect/>
          </a:stretch>
        </p:blipFill>
        <p:spPr>
          <a:xfrm>
            <a:off x="5209373" y="2185894"/>
            <a:ext cx="2486213" cy="2486213"/>
          </a:xfrm>
          <a:prstGeom prst="rect">
            <a:avLst/>
          </a:prstGeom>
          <a:noFill/>
          <a:ln>
            <a:noFill/>
          </a:ln>
        </p:spPr>
      </p:pic>
      <p:pic>
        <p:nvPicPr>
          <p:cNvPr id="3" name="Google Shape;398;g13babfb7fc8_0_1090">
            <a:extLst>
              <a:ext uri="{FF2B5EF4-FFF2-40B4-BE49-F238E27FC236}">
                <a16:creationId xmlns:a16="http://schemas.microsoft.com/office/drawing/2014/main" id="{4088751B-9D10-1838-E815-B2852CB788AB}"/>
              </a:ext>
            </a:extLst>
          </p:cNvPr>
          <p:cNvPicPr preferRelativeResize="0"/>
          <p:nvPr/>
        </p:nvPicPr>
        <p:blipFill>
          <a:blip r:embed="rId4">
            <a:alphaModFix/>
          </a:blip>
          <a:stretch>
            <a:fillRect/>
          </a:stretch>
        </p:blipFill>
        <p:spPr>
          <a:xfrm>
            <a:off x="1815656" y="2185894"/>
            <a:ext cx="2486213" cy="2486213"/>
          </a:xfrm>
          <a:prstGeom prst="rect">
            <a:avLst/>
          </a:prstGeom>
          <a:noFill/>
          <a:ln>
            <a:noFill/>
          </a:ln>
        </p:spPr>
      </p:pic>
      <p:pic>
        <p:nvPicPr>
          <p:cNvPr id="4" name="Google Shape;399;g13babfb7fc8_0_1090">
            <a:extLst>
              <a:ext uri="{FF2B5EF4-FFF2-40B4-BE49-F238E27FC236}">
                <a16:creationId xmlns:a16="http://schemas.microsoft.com/office/drawing/2014/main" id="{E3680265-364C-38A6-A6DC-1E6B3914C7A1}"/>
              </a:ext>
            </a:extLst>
          </p:cNvPr>
          <p:cNvPicPr preferRelativeResize="0"/>
          <p:nvPr/>
        </p:nvPicPr>
        <p:blipFill rotWithShape="1">
          <a:blip r:embed="rId5">
            <a:alphaModFix/>
          </a:blip>
          <a:srcRect/>
          <a:stretch/>
        </p:blipFill>
        <p:spPr>
          <a:xfrm>
            <a:off x="6536363" y="5045781"/>
            <a:ext cx="2040527" cy="412669"/>
          </a:xfrm>
          <a:prstGeom prst="rect">
            <a:avLst/>
          </a:prstGeom>
          <a:noFill/>
          <a:ln>
            <a:noFill/>
          </a:ln>
        </p:spPr>
      </p:pic>
      <p:sp>
        <p:nvSpPr>
          <p:cNvPr id="6" name="Google Shape;402;g13babfb7fc8_0_1090">
            <a:extLst>
              <a:ext uri="{FF2B5EF4-FFF2-40B4-BE49-F238E27FC236}">
                <a16:creationId xmlns:a16="http://schemas.microsoft.com/office/drawing/2014/main" id="{E7E493C3-8B6F-ABCF-5B85-628CFFE7EA16}"/>
              </a:ext>
            </a:extLst>
          </p:cNvPr>
          <p:cNvSpPr txBox="1"/>
          <p:nvPr/>
        </p:nvSpPr>
        <p:spPr>
          <a:xfrm>
            <a:off x="1710450" y="1951613"/>
            <a:ext cx="2696625" cy="369310"/>
          </a:xfrm>
          <a:prstGeom prst="rect">
            <a:avLst/>
          </a:prstGeom>
          <a:noFill/>
          <a:ln>
            <a:noFill/>
          </a:ln>
        </p:spPr>
        <p:txBody>
          <a:bodyPr spcFirstLastPara="1" wrap="square" lIns="68569" tIns="68569" rIns="68569" bIns="68569" anchor="t" anchorCtr="0">
            <a:spAutoFit/>
          </a:bodyPr>
          <a:lstStyle/>
          <a:p>
            <a:pPr algn="ctr">
              <a:buSzPts val="2000"/>
            </a:pPr>
            <a:r>
              <a:rPr lang="en-US" sz="1500" b="1">
                <a:latin typeface="Helvetica Neue"/>
                <a:ea typeface="Helvetica Neue"/>
                <a:cs typeface="Helvetica Neue"/>
                <a:sym typeface="Helvetica Neue"/>
              </a:rPr>
              <a:t>Unit Dues and Fees</a:t>
            </a:r>
            <a:endParaRPr sz="1500" b="1">
              <a:latin typeface="Helvetica Neue"/>
              <a:ea typeface="Helvetica Neue"/>
              <a:cs typeface="Helvetica Neue"/>
              <a:sym typeface="Helvetica Neue"/>
            </a:endParaRPr>
          </a:p>
        </p:txBody>
      </p:sp>
      <p:sp>
        <p:nvSpPr>
          <p:cNvPr id="7" name="Google Shape;403;g13babfb7fc8_0_1090">
            <a:extLst>
              <a:ext uri="{FF2B5EF4-FFF2-40B4-BE49-F238E27FC236}">
                <a16:creationId xmlns:a16="http://schemas.microsoft.com/office/drawing/2014/main" id="{41901252-58F3-E9E5-BE8C-A1BDCAC0E2AE}"/>
              </a:ext>
            </a:extLst>
          </p:cNvPr>
          <p:cNvSpPr txBox="1"/>
          <p:nvPr/>
        </p:nvSpPr>
        <p:spPr>
          <a:xfrm>
            <a:off x="5052488" y="1951613"/>
            <a:ext cx="2696625" cy="369310"/>
          </a:xfrm>
          <a:prstGeom prst="rect">
            <a:avLst/>
          </a:prstGeom>
          <a:noFill/>
          <a:ln>
            <a:noFill/>
          </a:ln>
        </p:spPr>
        <p:txBody>
          <a:bodyPr spcFirstLastPara="1" wrap="square" lIns="68569" tIns="68569" rIns="68569" bIns="68569" anchor="t" anchorCtr="0">
            <a:spAutoFit/>
          </a:bodyPr>
          <a:lstStyle/>
          <a:p>
            <a:pPr algn="ctr">
              <a:buSzPts val="2000"/>
            </a:pPr>
            <a:r>
              <a:rPr lang="en-US" sz="1500" b="1">
                <a:latin typeface="Helvetica Neue"/>
                <a:ea typeface="Helvetica Neue"/>
                <a:cs typeface="Helvetica Neue"/>
                <a:sym typeface="Helvetica Neue"/>
              </a:rPr>
              <a:t>Application Manager</a:t>
            </a:r>
            <a:endParaRPr sz="1500" b="1">
              <a:latin typeface="Helvetica Neue"/>
              <a:ea typeface="Helvetica Neue"/>
              <a:cs typeface="Helvetica Neue"/>
              <a:sym typeface="Helvetica Neue"/>
            </a:endParaRPr>
          </a:p>
        </p:txBody>
      </p:sp>
      <p:sp>
        <p:nvSpPr>
          <p:cNvPr id="8" name="Google Shape;404;g13babfb7fc8_0_1090">
            <a:extLst>
              <a:ext uri="{FF2B5EF4-FFF2-40B4-BE49-F238E27FC236}">
                <a16:creationId xmlns:a16="http://schemas.microsoft.com/office/drawing/2014/main" id="{23374CBC-0BA0-9E59-088A-47612AEC2319}"/>
              </a:ext>
            </a:extLst>
          </p:cNvPr>
          <p:cNvSpPr txBox="1"/>
          <p:nvPr/>
        </p:nvSpPr>
        <p:spPr>
          <a:xfrm>
            <a:off x="1191431" y="2058375"/>
            <a:ext cx="610200" cy="300060"/>
          </a:xfrm>
          <a:prstGeom prst="rect">
            <a:avLst/>
          </a:prstGeom>
          <a:noFill/>
          <a:ln>
            <a:noFill/>
          </a:ln>
        </p:spPr>
        <p:txBody>
          <a:bodyPr spcFirstLastPara="1" wrap="square" lIns="68569" tIns="68569" rIns="68569" bIns="68569" anchor="t" anchorCtr="0">
            <a:spAutoFit/>
          </a:bodyPr>
          <a:lstStyle/>
          <a:p>
            <a:endParaRPr sz="1050">
              <a:latin typeface="Helvetica Neue"/>
              <a:ea typeface="Helvetica Neue"/>
              <a:cs typeface="Helvetica Neue"/>
              <a:sym typeface="Helvetica Neue"/>
            </a:endParaRPr>
          </a:p>
        </p:txBody>
      </p:sp>
      <p:sp>
        <p:nvSpPr>
          <p:cNvPr id="9" name="Google Shape;405;g13babfb7fc8_0_1090">
            <a:extLst>
              <a:ext uri="{FF2B5EF4-FFF2-40B4-BE49-F238E27FC236}">
                <a16:creationId xmlns:a16="http://schemas.microsoft.com/office/drawing/2014/main" id="{F5726C33-ED1E-49E9-F910-CE05CA3A265E}"/>
              </a:ext>
            </a:extLst>
          </p:cNvPr>
          <p:cNvSpPr txBox="1"/>
          <p:nvPr/>
        </p:nvSpPr>
        <p:spPr>
          <a:xfrm>
            <a:off x="2052638" y="4659037"/>
            <a:ext cx="1917900" cy="300060"/>
          </a:xfrm>
          <a:prstGeom prst="rect">
            <a:avLst/>
          </a:prstGeom>
          <a:noFill/>
          <a:ln>
            <a:noFill/>
          </a:ln>
        </p:spPr>
        <p:txBody>
          <a:bodyPr spcFirstLastPara="1" wrap="square" lIns="68569" tIns="68569" rIns="68569" bIns="68569" anchor="t" anchorCtr="0">
            <a:spAutoFit/>
          </a:bodyPr>
          <a:lstStyle/>
          <a:p>
            <a:pPr algn="ctr"/>
            <a:r>
              <a:rPr lang="en-US" sz="1050" b="1">
                <a:solidFill>
                  <a:srgbClr val="005AA3"/>
                </a:solidFill>
                <a:latin typeface="Helvetica Neue"/>
                <a:ea typeface="Helvetica Neue"/>
                <a:cs typeface="Helvetica Neue"/>
                <a:sym typeface="Helvetica Neue"/>
              </a:rPr>
              <a:t>https://bit.ly/3d4gWoh</a:t>
            </a:r>
            <a:endParaRPr sz="1050" b="1">
              <a:solidFill>
                <a:srgbClr val="005AA3"/>
              </a:solidFill>
              <a:latin typeface="Helvetica Neue"/>
              <a:ea typeface="Helvetica Neue"/>
              <a:cs typeface="Helvetica Neue"/>
              <a:sym typeface="Helvetica Neue"/>
            </a:endParaRPr>
          </a:p>
        </p:txBody>
      </p:sp>
      <p:sp>
        <p:nvSpPr>
          <p:cNvPr id="10" name="Google Shape;406;g13babfb7fc8_0_1090">
            <a:extLst>
              <a:ext uri="{FF2B5EF4-FFF2-40B4-BE49-F238E27FC236}">
                <a16:creationId xmlns:a16="http://schemas.microsoft.com/office/drawing/2014/main" id="{CF87C734-4263-16F4-77AA-D0526DCE4B9C}"/>
              </a:ext>
            </a:extLst>
          </p:cNvPr>
          <p:cNvSpPr txBox="1"/>
          <p:nvPr/>
        </p:nvSpPr>
        <p:spPr>
          <a:xfrm>
            <a:off x="5257800" y="4659037"/>
            <a:ext cx="2286000" cy="300060"/>
          </a:xfrm>
          <a:prstGeom prst="rect">
            <a:avLst/>
          </a:prstGeom>
          <a:noFill/>
          <a:ln>
            <a:noFill/>
          </a:ln>
        </p:spPr>
        <p:txBody>
          <a:bodyPr spcFirstLastPara="1" wrap="square" lIns="68569" tIns="68569" rIns="68569" bIns="68569" anchor="t" anchorCtr="0">
            <a:spAutoFit/>
          </a:bodyPr>
          <a:lstStyle/>
          <a:p>
            <a:pPr algn="ctr"/>
            <a:r>
              <a:rPr lang="en-US" sz="1050" b="1">
                <a:solidFill>
                  <a:srgbClr val="005AA3"/>
                </a:solidFill>
                <a:latin typeface="Helvetica Neue"/>
                <a:ea typeface="Helvetica Neue"/>
                <a:cs typeface="Helvetica Neue"/>
                <a:sym typeface="Helvetica Neue"/>
              </a:rPr>
              <a:t>https://bit.ly/3oZDjOw</a:t>
            </a:r>
            <a:endParaRPr sz="1050" b="1">
              <a:solidFill>
                <a:srgbClr val="005AA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92399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0"/>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US" sz="3600" dirty="0"/>
              <a:t>Headwaters Roundtable team</a:t>
            </a:r>
            <a:endParaRPr sz="3600" dirty="0"/>
          </a:p>
        </p:txBody>
      </p:sp>
      <p:sp>
        <p:nvSpPr>
          <p:cNvPr id="402" name="Google Shape;402;p60"/>
          <p:cNvSpPr txBox="1">
            <a:spLocks noGrp="1"/>
          </p:cNvSpPr>
          <p:nvPr>
            <p:ph type="body" idx="1"/>
          </p:nvPr>
        </p:nvSpPr>
        <p:spPr>
          <a:prstGeom prst="rect">
            <a:avLst/>
          </a:prstGeom>
        </p:spPr>
        <p:txBody>
          <a:bodyPr spcFirstLastPara="1" wrap="square" lIns="68569" tIns="34275" rIns="68569" bIns="34275" anchor="t" anchorCtr="0">
            <a:noAutofit/>
          </a:bodyPr>
          <a:lstStyle/>
          <a:p>
            <a:pPr marL="0" indent="0">
              <a:spcBef>
                <a:spcPts val="270"/>
              </a:spcBef>
              <a:buSzPts val="1100"/>
              <a:buNone/>
            </a:pPr>
            <a:r>
              <a:rPr lang="en-US" sz="2250" dirty="0">
                <a:latin typeface="Arial"/>
                <a:ea typeface="Arial"/>
                <a:cs typeface="Arial"/>
                <a:sym typeface="Arial"/>
              </a:rPr>
              <a:t>Karen Nardone - Roundtable Commissioner</a:t>
            </a:r>
            <a:endParaRPr sz="2250" dirty="0">
              <a:latin typeface="Arial"/>
              <a:ea typeface="Arial"/>
              <a:cs typeface="Arial"/>
              <a:sym typeface="Arial"/>
            </a:endParaRPr>
          </a:p>
          <a:p>
            <a:pPr marL="0" indent="0">
              <a:spcBef>
                <a:spcPts val="270"/>
              </a:spcBef>
              <a:buSzPts val="1100"/>
              <a:buNone/>
            </a:pPr>
            <a:r>
              <a:rPr lang="en-US" sz="2250" dirty="0">
                <a:latin typeface="Arial"/>
                <a:ea typeface="Arial"/>
                <a:cs typeface="Arial"/>
                <a:sym typeface="Arial"/>
              </a:rPr>
              <a:t>Quint Roth - Roundtable Commissioner</a:t>
            </a:r>
            <a:endParaRPr sz="2250" dirty="0">
              <a:latin typeface="Arial"/>
              <a:ea typeface="Arial"/>
              <a:cs typeface="Arial"/>
              <a:sym typeface="Arial"/>
            </a:endParaRPr>
          </a:p>
          <a:p>
            <a:pPr marL="0" indent="0">
              <a:spcBef>
                <a:spcPts val="270"/>
              </a:spcBef>
              <a:buSzPts val="1100"/>
              <a:buNone/>
            </a:pPr>
            <a:r>
              <a:rPr lang="en-US" sz="2250" dirty="0">
                <a:latin typeface="Arial"/>
                <a:ea typeface="Arial"/>
                <a:cs typeface="Arial"/>
                <a:sym typeface="Arial"/>
              </a:rPr>
              <a:t>Timothy Howe - District Commissioner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1"/>
          <p:cNvSpPr txBox="1">
            <a:spLocks noGrp="1"/>
          </p:cNvSpPr>
          <p:nvPr>
            <p:ph type="title"/>
          </p:nvPr>
        </p:nvSpPr>
        <p:spPr>
          <a:prstGeom prst="rect">
            <a:avLst/>
          </a:prstGeom>
        </p:spPr>
        <p:txBody>
          <a:bodyPr spcFirstLastPara="1" wrap="square" lIns="51427" tIns="25706" rIns="51427" bIns="25706" anchor="ctr" anchorCtr="0">
            <a:noAutofit/>
          </a:bodyPr>
          <a:lstStyle/>
          <a:p>
            <a:r>
              <a:rPr lang="en-US" dirty="0"/>
              <a:t>District Updates</a:t>
            </a:r>
            <a:endParaRPr dirty="0"/>
          </a:p>
        </p:txBody>
      </p:sp>
      <p:sp>
        <p:nvSpPr>
          <p:cNvPr id="408" name="Google Shape;408;p61"/>
          <p:cNvSpPr txBox="1">
            <a:spLocks noGrp="1"/>
          </p:cNvSpPr>
          <p:nvPr>
            <p:ph type="body" idx="1"/>
          </p:nvPr>
        </p:nvSpPr>
        <p:spPr>
          <a:prstGeom prst="rect">
            <a:avLst/>
          </a:prstGeom>
        </p:spPr>
        <p:txBody>
          <a:bodyPr spcFirstLastPara="1" wrap="square" lIns="51427" tIns="25706" rIns="51427" bIns="25706" anchor="t" anchorCtr="0">
            <a:noAutofit/>
          </a:bodyPr>
          <a:lstStyle/>
          <a:p>
            <a:pPr indent="-214313">
              <a:buSzPts val="2400"/>
            </a:pPr>
            <a:r>
              <a:rPr lang="en-US" sz="1350" dirty="0"/>
              <a:t>Recycled Regatta @ Squanto 9/9-9/11</a:t>
            </a:r>
          </a:p>
          <a:p>
            <a:pPr indent="-214313">
              <a:buSzPts val="2400"/>
            </a:pPr>
            <a:r>
              <a:rPr lang="en-US" sz="1350" dirty="0"/>
              <a:t>Baloo Training @ Squanto 9/17-9/18</a:t>
            </a:r>
          </a:p>
          <a:p>
            <a:pPr indent="-214313">
              <a:buSzPts val="2400"/>
            </a:pPr>
            <a:r>
              <a:rPr lang="en-US" sz="1350" dirty="0"/>
              <a:t>Success Workshops. Virtual. 9/12, 9/28</a:t>
            </a:r>
          </a:p>
          <a:p>
            <a:pPr indent="-214313">
              <a:buSzPts val="2400"/>
            </a:pPr>
            <a:r>
              <a:rPr lang="en-US" sz="1350" dirty="0"/>
              <a:t>Webelos @ Squanto 9/24</a:t>
            </a:r>
          </a:p>
          <a:p>
            <a:pPr indent="-214313">
              <a:buSzPts val="2400"/>
            </a:pPr>
            <a:r>
              <a:rPr lang="en-US" sz="1350" dirty="0"/>
              <a:t>Pioneering Camporee @ Resolute 9/30-10/2</a:t>
            </a:r>
          </a:p>
          <a:p>
            <a:pPr indent="-214313">
              <a:buSzPts val="2400"/>
            </a:pPr>
            <a:r>
              <a:rPr lang="en-US" sz="1350" dirty="0"/>
              <a:t>Halloween Fun Day @ Squanto 10/15</a:t>
            </a:r>
          </a:p>
          <a:p>
            <a:pPr indent="-214313">
              <a:buSzPts val="2400"/>
            </a:pPr>
            <a:r>
              <a:rPr lang="en-US" sz="1350" dirty="0"/>
              <a:t>Webelos Adventure Meet @ Resolute Basecamp 10/15</a:t>
            </a:r>
          </a:p>
          <a:p>
            <a:pPr indent="-214313">
              <a:buSzPts val="2400"/>
            </a:pPr>
            <a:r>
              <a:rPr lang="en-US" sz="1350" dirty="0"/>
              <a:t>Survival Camporee @ Squanto 11/4-6</a:t>
            </a:r>
          </a:p>
          <a:p>
            <a:pPr indent="-214313">
              <a:buSzPts val="2400"/>
            </a:pPr>
            <a:r>
              <a:rPr lang="en-US" sz="1350" dirty="0"/>
              <a:t>Scouting For Food, 11/5 and 11/12</a:t>
            </a:r>
          </a:p>
          <a:p>
            <a:pPr indent="-214313">
              <a:buSzPts val="2400"/>
            </a:pPr>
            <a:r>
              <a:rPr lang="en-US" sz="1350" dirty="0"/>
              <a:t>Dutch Oven Cookoff @ </a:t>
            </a:r>
            <a:r>
              <a:rPr lang="en-US" sz="1350" dirty="0" err="1"/>
              <a:t>Nobscot</a:t>
            </a:r>
            <a:r>
              <a:rPr lang="en-US" sz="1350" dirty="0"/>
              <a:t> 11/12</a:t>
            </a:r>
          </a:p>
          <a:p>
            <a:pPr indent="-214313">
              <a:buSzPts val="2400"/>
            </a:pPr>
            <a:r>
              <a:rPr lang="en-US" sz="1350" dirty="0"/>
              <a:t>Freezeout @ Resolute 2/3-5 2023.</a:t>
            </a:r>
          </a:p>
          <a:p>
            <a:pPr indent="-214313">
              <a:buSzPts val="2400"/>
            </a:pPr>
            <a:r>
              <a:rPr lang="en-US" sz="1350" dirty="0"/>
              <a:t>Klondike Derby @ Squanto 2/11/23</a:t>
            </a:r>
            <a:endParaRPr sz="1350" dirty="0"/>
          </a:p>
          <a:p>
            <a:pPr marL="0" indent="0">
              <a:buNone/>
            </a:pPr>
            <a:endParaRPr sz="788" dirty="0"/>
          </a:p>
          <a:p>
            <a:pPr marL="0" indent="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0"/>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US" sz="3600" dirty="0"/>
              <a:t>Rechartering</a:t>
            </a:r>
            <a:endParaRPr sz="3600" dirty="0"/>
          </a:p>
        </p:txBody>
      </p:sp>
      <p:sp>
        <p:nvSpPr>
          <p:cNvPr id="402" name="Google Shape;402;p60"/>
          <p:cNvSpPr txBox="1">
            <a:spLocks noGrp="1"/>
          </p:cNvSpPr>
          <p:nvPr>
            <p:ph type="body" idx="1"/>
          </p:nvPr>
        </p:nvSpPr>
        <p:spPr>
          <a:prstGeom prst="rect">
            <a:avLst/>
          </a:prstGeom>
        </p:spPr>
        <p:txBody>
          <a:bodyPr spcFirstLastPara="1" wrap="square" lIns="68569" tIns="34275" rIns="68569" bIns="34275" anchor="t" anchorCtr="0">
            <a:noAutofit/>
          </a:bodyPr>
          <a:lstStyle/>
          <a:p>
            <a:pPr marL="0" indent="0">
              <a:spcBef>
                <a:spcPts val="270"/>
              </a:spcBef>
              <a:buSzPts val="1100"/>
              <a:buNone/>
            </a:pPr>
            <a:r>
              <a:rPr lang="en-US" dirty="0"/>
              <a:t>Its is that time of the year!</a:t>
            </a:r>
            <a:endParaRPr dirty="0"/>
          </a:p>
        </p:txBody>
      </p:sp>
    </p:spTree>
    <p:extLst>
      <p:ext uri="{BB962C8B-B14F-4D97-AF65-F5344CB8AC3E}">
        <p14:creationId xmlns:p14="http://schemas.microsoft.com/office/powerpoint/2010/main" val="86061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2"/>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r>
              <a:rPr lang="en-US" sz="3600" dirty="0"/>
              <a:t>What is needed to recharter for 2023?</a:t>
            </a:r>
            <a:endParaRPr sz="3600" dirty="0"/>
          </a:p>
        </p:txBody>
      </p:sp>
      <p:sp>
        <p:nvSpPr>
          <p:cNvPr id="414" name="Google Shape;414;p62"/>
          <p:cNvSpPr txBox="1">
            <a:spLocks noGrp="1"/>
          </p:cNvSpPr>
          <p:nvPr>
            <p:ph type="body" idx="1"/>
          </p:nvPr>
        </p:nvSpPr>
        <p:spPr>
          <a:prstGeom prst="rect">
            <a:avLst/>
          </a:prstGeom>
        </p:spPr>
        <p:txBody>
          <a:bodyPr spcFirstLastPara="1" wrap="square" lIns="68569" tIns="34275" rIns="68569" bIns="34275" anchor="t" anchorCtr="0">
            <a:noAutofit/>
          </a:bodyPr>
          <a:lstStyle/>
          <a:p>
            <a:r>
              <a:rPr lang="en-US" dirty="0"/>
              <a:t>Unit Roster</a:t>
            </a:r>
          </a:p>
          <a:p>
            <a:pPr lvl="1"/>
            <a:r>
              <a:rPr lang="en-US" dirty="0"/>
              <a:t>Unit leaders need up to date training</a:t>
            </a:r>
            <a:endParaRPr dirty="0"/>
          </a:p>
          <a:p>
            <a:pPr lvl="1">
              <a:spcBef>
                <a:spcPts val="0"/>
              </a:spcBef>
            </a:pPr>
            <a:r>
              <a:rPr lang="en-US" dirty="0"/>
              <a:t>It is very likely that your leaders will need to refresh YPT this year.</a:t>
            </a:r>
            <a:endParaRPr dirty="0"/>
          </a:p>
          <a:p>
            <a:pPr>
              <a:spcBef>
                <a:spcPts val="0"/>
              </a:spcBef>
            </a:pPr>
            <a:r>
              <a:rPr lang="en-US" dirty="0"/>
              <a:t>Fees</a:t>
            </a:r>
            <a:endParaRPr dirty="0"/>
          </a:p>
          <a:p>
            <a:pPr>
              <a:spcBef>
                <a:spcPts val="0"/>
              </a:spcBef>
            </a:pPr>
            <a:r>
              <a:rPr lang="en-US" dirty="0"/>
              <a:t>JTE</a:t>
            </a:r>
            <a:endParaRPr dirty="0"/>
          </a:p>
          <a:p>
            <a:pPr indent="0">
              <a:buNone/>
            </a:pPr>
            <a:endParaRPr dirty="0"/>
          </a:p>
          <a:p>
            <a:pPr marL="0" indent="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3"/>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r>
              <a:rPr lang="en-US" dirty="0"/>
              <a:t>Unit Roster</a:t>
            </a:r>
            <a:endParaRPr dirty="0"/>
          </a:p>
        </p:txBody>
      </p:sp>
      <p:sp>
        <p:nvSpPr>
          <p:cNvPr id="420" name="Google Shape;420;p63"/>
          <p:cNvSpPr txBox="1">
            <a:spLocks noGrp="1"/>
          </p:cNvSpPr>
          <p:nvPr>
            <p:ph type="body" idx="1"/>
          </p:nvPr>
        </p:nvSpPr>
        <p:spPr>
          <a:prstGeom prst="rect">
            <a:avLst/>
          </a:prstGeom>
          <a:noFill/>
          <a:ln>
            <a:noFill/>
          </a:ln>
        </p:spPr>
        <p:txBody>
          <a:bodyPr spcFirstLastPara="1" wrap="square" lIns="68569" tIns="34275" rIns="68569" bIns="34275" anchor="t" anchorCtr="0">
            <a:noAutofit/>
          </a:bodyPr>
          <a:lstStyle/>
          <a:p>
            <a:pPr>
              <a:spcBef>
                <a:spcPts val="0"/>
              </a:spcBef>
            </a:pPr>
            <a:r>
              <a:rPr lang="en-US" dirty="0"/>
              <a:t>Roster maintenance should be a year round thing.</a:t>
            </a:r>
            <a:endParaRPr dirty="0"/>
          </a:p>
          <a:p>
            <a:pPr lvl="1">
              <a:spcBef>
                <a:spcPts val="0"/>
              </a:spcBef>
            </a:pPr>
            <a:r>
              <a:rPr lang="en-US" sz="2400" dirty="0"/>
              <a:t>Keep the roster up to date. </a:t>
            </a:r>
            <a:endParaRPr sz="2400" dirty="0"/>
          </a:p>
          <a:p>
            <a:pPr>
              <a:spcBef>
                <a:spcPts val="0"/>
              </a:spcBef>
            </a:pPr>
            <a:r>
              <a:rPr lang="en-US" dirty="0"/>
              <a:t>Do you know:</a:t>
            </a:r>
            <a:endParaRPr dirty="0"/>
          </a:p>
          <a:p>
            <a:pPr lvl="1">
              <a:spcBef>
                <a:spcPts val="0"/>
              </a:spcBef>
            </a:pPr>
            <a:r>
              <a:rPr lang="en-US" sz="2400" dirty="0"/>
              <a:t>Who is going to be spearheading the rechartering for your unit?</a:t>
            </a:r>
            <a:endParaRPr sz="2400" dirty="0"/>
          </a:p>
          <a:p>
            <a:pPr lvl="1">
              <a:spcBef>
                <a:spcPts val="0"/>
              </a:spcBef>
            </a:pPr>
            <a:r>
              <a:rPr lang="en-US" sz="2400" dirty="0"/>
              <a:t>Which youth are continuing with the program and the unit? </a:t>
            </a:r>
            <a:endParaRPr sz="2400" dirty="0"/>
          </a:p>
          <a:p>
            <a:pPr lvl="1">
              <a:spcBef>
                <a:spcPts val="0"/>
              </a:spcBef>
            </a:pPr>
            <a:r>
              <a:rPr lang="en-US" sz="2400" dirty="0"/>
              <a:t>Which youth are leaving the unit? </a:t>
            </a:r>
            <a:endParaRPr sz="2400" dirty="0"/>
          </a:p>
          <a:p>
            <a:pPr lvl="1">
              <a:spcBef>
                <a:spcPts val="0"/>
              </a:spcBef>
            </a:pPr>
            <a:r>
              <a:rPr lang="en-US" sz="2400" dirty="0"/>
              <a:t>What about your leaders?  </a:t>
            </a:r>
            <a:endParaRPr sz="2400" dirty="0"/>
          </a:p>
          <a:p>
            <a:pPr lvl="1">
              <a:spcBef>
                <a:spcPts val="0"/>
              </a:spcBef>
            </a:pPr>
            <a:r>
              <a:rPr lang="en-US" sz="2400" dirty="0"/>
              <a:t>What leaders are registered with multiple units? </a:t>
            </a:r>
            <a:endParaRPr sz="2400" dirty="0"/>
          </a:p>
          <a:p>
            <a:pPr lvl="2">
              <a:spcBef>
                <a:spcPts val="0"/>
              </a:spcBef>
            </a:pPr>
            <a:r>
              <a:rPr lang="en-US" sz="2000" dirty="0"/>
              <a:t>They only need to pay once</a:t>
            </a:r>
            <a:endParaRPr sz="2000" dirty="0"/>
          </a:p>
          <a:p>
            <a:pPr marL="0" indent="0">
              <a:spcBef>
                <a:spcPts val="420"/>
              </a:spcBef>
              <a:buNone/>
            </a:pPr>
            <a:endParaRPr dirty="0"/>
          </a:p>
        </p:txBody>
      </p:sp>
    </p:spTree>
  </p:cSld>
  <p:clrMapOvr>
    <a:masterClrMapping/>
  </p:clrMapOvr>
</p:sld>
</file>

<file path=ppt/theme/theme1.xml><?xml version="1.0" encoding="utf-8"?>
<a:theme xmlns:a="http://schemas.openxmlformats.org/drawingml/2006/main" name="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3293</Words>
  <Application>Microsoft Office PowerPoint</Application>
  <PresentationFormat>On-screen Show (4:3)</PresentationFormat>
  <Paragraphs>383</Paragraphs>
  <Slides>43</Slides>
  <Notes>39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Noto Sans Symbols</vt:lpstr>
      <vt:lpstr>Helvetica Neue</vt:lpstr>
      <vt:lpstr>Trebuchet MS</vt:lpstr>
      <vt:lpstr>Oswald</vt:lpstr>
      <vt:lpstr>Times New Roman</vt:lpstr>
      <vt:lpstr>Arial</vt:lpstr>
      <vt:lpstr>Calibri</vt:lpstr>
      <vt:lpstr>Libre Franklin</vt:lpstr>
      <vt:lpstr>Technic</vt:lpstr>
      <vt:lpstr>1_Technic</vt:lpstr>
      <vt:lpstr>Headwaters District Roundtable</vt:lpstr>
      <vt:lpstr>Please be Courteous and Kind</vt:lpstr>
      <vt:lpstr>Welcome to our Virtual Roundtable</vt:lpstr>
      <vt:lpstr>Please Sign in</vt:lpstr>
      <vt:lpstr>Headwaters Roundtable team</vt:lpstr>
      <vt:lpstr>District Updates</vt:lpstr>
      <vt:lpstr>Rechartering</vt:lpstr>
      <vt:lpstr>What is needed to recharter for 2023?</vt:lpstr>
      <vt:lpstr>Unit Roster</vt:lpstr>
      <vt:lpstr>PowerPoint Presentation</vt:lpstr>
      <vt:lpstr>Unit Roster: Training</vt:lpstr>
      <vt:lpstr>Unit Roster: Training</vt:lpstr>
      <vt:lpstr>Fees</vt:lpstr>
      <vt:lpstr>Journey to Excellence (JTE)</vt:lpstr>
      <vt:lpstr>Journey to Excellence (JTE)</vt:lpstr>
      <vt:lpstr>What can you do now?</vt:lpstr>
      <vt:lpstr>Unit rechartering resources</vt:lpstr>
      <vt:lpstr>PowerPoint Presentation</vt:lpstr>
      <vt:lpstr>PowerPoint Presentation</vt:lpstr>
      <vt:lpstr>Program Breakouts</vt:lpstr>
      <vt:lpstr>How did your units summer go?</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Opportunities for Success (Recorded Workshop webinars)</vt:lpstr>
      <vt:lpstr>Opportunities for Success (Recorded Workshop webinars)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Headwaters District Roundtable</dc:title>
  <dc:creator>Darin Kinn</dc:creator>
  <cp:lastModifiedBy>Timothy Howe</cp:lastModifiedBy>
  <cp:revision>2</cp:revision>
  <dcterms:created xsi:type="dcterms:W3CDTF">2010-12-13T17:28:22Z</dcterms:created>
  <dcterms:modified xsi:type="dcterms:W3CDTF">2022-09-01T17:23:40Z</dcterms:modified>
</cp:coreProperties>
</file>