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theme/theme7.xml" ContentType="application/vnd.openxmlformats-officedocument.theme+xml"/>
  <Override PartName="/ppt/slideLayouts/slideLayout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 id="2147483656" r:id="rId2"/>
    <p:sldMasterId id="2147483657" r:id="rId3"/>
    <p:sldMasterId id="2147483658" r:id="rId4"/>
    <p:sldMasterId id="2147483659" r:id="rId5"/>
    <p:sldMasterId id="2147483660" r:id="rId6"/>
    <p:sldMasterId id="2147483661" r:id="rId7"/>
    <p:sldMasterId id="2147483662" r:id="rId8"/>
  </p:sldMasterIdLst>
  <p:notesMasterIdLst>
    <p:notesMasterId r:id="rId2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x="9144000" cy="6858000" type="screen4x3"/>
  <p:notesSz cx="7315200" cy="9601200"/>
  <p:embeddedFontLst>
    <p:embeddedFont>
      <p:font typeface="Helvetica Neue"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Merriweather Sans"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5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font" Target="fonts/font11.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70236" cy="4794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1pPr>
            <a:lvl2pPr marL="457200" marR="0" lvl="1"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9pPr>
          </a:lstStyle>
          <a:p>
            <a:endParaRPr/>
          </a:p>
        </p:txBody>
      </p:sp>
      <p:sp>
        <p:nvSpPr>
          <p:cNvPr id="4" name="Shape 4"/>
          <p:cNvSpPr txBox="1">
            <a:spLocks noGrp="1"/>
          </p:cNvSpPr>
          <p:nvPr>
            <p:ph type="dt" idx="10"/>
          </p:nvPr>
        </p:nvSpPr>
        <p:spPr>
          <a:xfrm>
            <a:off x="4143375" y="0"/>
            <a:ext cx="3170236" cy="4794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9pPr>
          </a:lstStyle>
          <a:p>
            <a:endParaRPr/>
          </a:p>
        </p:txBody>
      </p:sp>
      <p:sp>
        <p:nvSpPr>
          <p:cNvPr id="5" name="Shape 5"/>
          <p:cNvSpPr>
            <a:spLocks noGrp="1" noRot="1" noChangeAspect="1"/>
          </p:cNvSpPr>
          <p:nvPr>
            <p:ph type="sldImg" idx="3"/>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31837" y="4560887"/>
            <a:ext cx="5851525" cy="4319587"/>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9120186"/>
            <a:ext cx="3170236" cy="4794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1pPr>
            <a:lvl2pPr marL="457200" marR="0" lvl="1"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rgbClr val="000000"/>
                </a:solidFill>
                <a:latin typeface="Merriweather Sans"/>
                <a:ea typeface="Merriweather Sans"/>
                <a:cs typeface="Merriweather Sans"/>
                <a:sym typeface="Merriweather Sans"/>
              </a:defRPr>
            </a:lvl9pPr>
          </a:lstStyle>
          <a:p>
            <a:endParaRPr/>
          </a:p>
        </p:txBody>
      </p:sp>
      <p:sp>
        <p:nvSpPr>
          <p:cNvPr id="8" name="Shape 8"/>
          <p:cNvSpPr txBox="1">
            <a:spLocks noGrp="1"/>
          </p:cNvSpPr>
          <p:nvPr>
            <p:ph type="sldNum" idx="12"/>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6" name="Shape 116"/>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endParaRPr sz="1800" b="0" i="0" u="none" strike="noStrike" cap="none"/>
          </a:p>
        </p:txBody>
      </p:sp>
      <p:sp>
        <p:nvSpPr>
          <p:cNvPr id="117" name="Shape 117"/>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a:t>
            </a:r>
          </a:p>
        </p:txBody>
      </p:sp>
      <p:sp>
        <p:nvSpPr>
          <p:cNvPr id="118" name="Shape 118"/>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19" name="Shape 119"/>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 name="Shape 219"/>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SzPct val="25000"/>
              <a:buFont typeface="Arial"/>
              <a:buNone/>
            </a:pPr>
            <a:r>
              <a:rPr lang="en-US">
                <a:solidFill>
                  <a:schemeClr val="dk1"/>
                </a:solidFill>
              </a:rPr>
              <a:t>Make sure everyone knows what your general meeting dates are. Don’t assume that people know where all places in your town are. Make sure to give the full title of the location and address. </a:t>
            </a:r>
          </a:p>
        </p:txBody>
      </p:sp>
      <p:sp>
        <p:nvSpPr>
          <p:cNvPr id="220" name="Shape 220"/>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21" name="Shape 221"/>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22" name="Shape 222"/>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10</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0" name="Shape 230"/>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Clr>
                <a:schemeClr val="dk1"/>
              </a:buClr>
              <a:buSzPct val="25000"/>
              <a:buFont typeface="Arial"/>
              <a:buNone/>
            </a:pPr>
            <a:r>
              <a:rPr lang="en-US">
                <a:solidFill>
                  <a:schemeClr val="dk1"/>
                </a:solidFill>
              </a:rPr>
              <a:t>List the immediate dates of events that boys can begin to look forward to so families can start adding them to their calendars. </a:t>
            </a:r>
          </a:p>
        </p:txBody>
      </p:sp>
      <p:sp>
        <p:nvSpPr>
          <p:cNvPr id="231" name="Shape 231"/>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32" name="Shape 232"/>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33" name="Shape 233"/>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11</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1" name="Shape 241"/>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SzPct val="25000"/>
              <a:buFont typeface="Arial"/>
              <a:buNone/>
            </a:pPr>
            <a:r>
              <a:rPr lang="en-US" sz="1800" b="0" i="0" u="none" strike="noStrike" cap="none"/>
              <a:t>There is a lot of other information out there that you are going to need for the rest of your program year but you can save that for the Parent Orientation night (adult registrations, adult trainings, etc.) Tonight, focus on registering the boys so you can assign dens and obtain a parent talent survey so you can follow up individually with parents who might be a good fit for needed roles in your unit. Give them a call or e-mail them before your Parent Orientation night so you can talk to them individually about the roles that best fit them. </a:t>
            </a:r>
          </a:p>
        </p:txBody>
      </p:sp>
      <p:sp>
        <p:nvSpPr>
          <p:cNvPr id="242" name="Shape 242"/>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43" name="Shape 243"/>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44" name="Shape 244"/>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12</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2" name="Shape 252"/>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Clr>
                <a:schemeClr val="dk1"/>
              </a:buClr>
              <a:buSzPct val="25000"/>
              <a:buFont typeface="Arial"/>
              <a:buNone/>
            </a:pPr>
            <a:r>
              <a:rPr lang="en-US">
                <a:solidFill>
                  <a:schemeClr val="dk1"/>
                </a:solidFill>
              </a:rPr>
              <a:t>If you have internet and sound availability here is the link to some short video clips (less than 3 minutes) that you can show. Choose your favorite to play while families consider filling out paperwork. </a:t>
            </a:r>
          </a:p>
        </p:txBody>
      </p:sp>
      <p:sp>
        <p:nvSpPr>
          <p:cNvPr id="253" name="Shape 253"/>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54" name="Shape 254"/>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55" name="Shape 255"/>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13</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SzPct val="25000"/>
              <a:buFont typeface="Arial"/>
              <a:buNone/>
            </a:pPr>
            <a:r>
              <a:rPr lang="en-US"/>
              <a:t>For this slide you can add a picture of your pack!</a:t>
            </a:r>
          </a:p>
        </p:txBody>
      </p:sp>
      <p:sp>
        <p:nvSpPr>
          <p:cNvPr id="262" name="Shape 262"/>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63" name="Shape 263"/>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64" name="Shape 264"/>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14</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5" name="Shape 125"/>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SzPct val="25000"/>
              <a:buFont typeface="Arial"/>
              <a:buNone/>
            </a:pPr>
            <a:r>
              <a:rPr lang="en-US" sz="1800" b="0" i="0" u="none" strike="noStrike" cap="none"/>
              <a:t>The purpose of this slide is to show age groups and the overall purpose of Cub Scouting. </a:t>
            </a:r>
          </a:p>
        </p:txBody>
      </p:sp>
      <p:sp>
        <p:nvSpPr>
          <p:cNvPr id="126" name="Shape 126"/>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27" name="Shape 127"/>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28" name="Shape 128"/>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2</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 name="Shape 136"/>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SzPct val="25000"/>
              <a:buFont typeface="Arial"/>
              <a:buNone/>
            </a:pPr>
            <a:r>
              <a:rPr lang="en-US">
                <a:solidFill>
                  <a:schemeClr val="dk1"/>
                </a:solidFill>
              </a:rPr>
              <a:t>The purpose of this slide is to give non-Scouting families an idea of some of what Dens are. </a:t>
            </a:r>
          </a:p>
        </p:txBody>
      </p:sp>
      <p:sp>
        <p:nvSpPr>
          <p:cNvPr id="137" name="Shape 137"/>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38" name="Shape 138"/>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39" name="Shape 139"/>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3</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1" name="Shape 151"/>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SzPct val="25000"/>
              <a:buFont typeface="Arial"/>
              <a:buNone/>
            </a:pPr>
            <a:r>
              <a:rPr lang="en-US" sz="1800" b="0" i="0" u="none" strike="noStrike" cap="none"/>
              <a:t>Use this slide to add your major Pack events throughout the year. This is important because it shows potential Scout families how active your unit is and that you have planned your events ahead of time. This is a good time to pass out your Pack calendar. </a:t>
            </a:r>
          </a:p>
        </p:txBody>
      </p:sp>
      <p:sp>
        <p:nvSpPr>
          <p:cNvPr id="152" name="Shape 152"/>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53" name="Shape 153"/>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54" name="Shape 154"/>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4</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2" name="Shape 162"/>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SzPct val="25000"/>
              <a:buFont typeface="Arial"/>
              <a:buNone/>
            </a:pPr>
            <a:r>
              <a:rPr lang="en-US">
                <a:solidFill>
                  <a:schemeClr val="dk1"/>
                </a:solidFill>
              </a:rPr>
              <a:t>Service is a big part of Scouting and can be a deciding factor in why families choose to get involved. This slide is for you to highlight your unit service projects for the year to give parents an idea of what your pack is all about.</a:t>
            </a:r>
          </a:p>
        </p:txBody>
      </p:sp>
      <p:sp>
        <p:nvSpPr>
          <p:cNvPr id="163" name="Shape 163"/>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64" name="Shape 164"/>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65" name="Shape 165"/>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5</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7" name="Shape 177"/>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SzPct val="25000"/>
              <a:buFont typeface="Arial"/>
              <a:buNone/>
            </a:pPr>
            <a:r>
              <a:rPr lang="en-US" dirty="0">
                <a:solidFill>
                  <a:schemeClr val="dk1"/>
                </a:solidFill>
              </a:rPr>
              <a:t>This slide is VERY important! You should have your fees figured out before your joining night so families can see what the investment is and where the fees go. It is ideal to collect all of the money at the joining night and have your unit treasurer write the Council a check for the full amount of the fees that you are turning in. Checks should be made out to the Knox Trail Council.</a:t>
            </a:r>
          </a:p>
        </p:txBody>
      </p:sp>
      <p:sp>
        <p:nvSpPr>
          <p:cNvPr id="178" name="Shape 178"/>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79" name="Shape 179"/>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80" name="Shape 180"/>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6</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731837" y="4560887"/>
            <a:ext cx="5851525" cy="4319587"/>
          </a:xfrm>
          <a:prstGeom prst="rect">
            <a:avLst/>
          </a:prstGeom>
        </p:spPr>
        <p:txBody>
          <a:bodyPr lIns="91425" tIns="91425" rIns="91425" bIns="91425" anchor="t" anchorCtr="0">
            <a:noAutofit/>
          </a:bodyPr>
          <a:lstStyle/>
          <a:p>
            <a:pPr lvl="0">
              <a:spcBef>
                <a:spcPts val="0"/>
              </a:spcBef>
              <a:buNone/>
            </a:pPr>
            <a:r>
              <a:rPr lang="en-US">
                <a:solidFill>
                  <a:schemeClr val="dk1"/>
                </a:solidFill>
              </a:rPr>
              <a:t>Now that you have explained the costs of Scouting you should explain any opportunities your unit has to fundraise as well! Families will be happy to know that they can help earn money for the Pack! </a:t>
            </a:r>
          </a:p>
        </p:txBody>
      </p:sp>
      <p:sp>
        <p:nvSpPr>
          <p:cNvPr id="188" name="Shape 18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Clr>
                <a:schemeClr val="dk1"/>
              </a:buClr>
              <a:buSzPct val="25000"/>
              <a:buFont typeface="Arial"/>
              <a:buNone/>
            </a:pPr>
            <a:r>
              <a:rPr lang="en-US">
                <a:solidFill>
                  <a:schemeClr val="dk1"/>
                </a:solidFill>
              </a:rPr>
              <a:t>This slide is to give families information about uniforms. Tell them what items your unit requires and/or provides. Fill in your unit numbers so they know what to purchase. This is a good time to pass out the scout shop flyer in your Joining Night crate. </a:t>
            </a:r>
          </a:p>
        </p:txBody>
      </p:sp>
      <p:sp>
        <p:nvSpPr>
          <p:cNvPr id="197" name="Shape 197"/>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198" name="Shape 198"/>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199" name="Shape 199"/>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8</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8" name="Shape 208"/>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lvl="0" rtl="0">
              <a:spcBef>
                <a:spcPts val="0"/>
              </a:spcBef>
              <a:buSzPct val="25000"/>
              <a:buFont typeface="Arial"/>
              <a:buNone/>
            </a:pPr>
            <a:r>
              <a:rPr lang="en-US">
                <a:solidFill>
                  <a:schemeClr val="dk1"/>
                </a:solidFill>
              </a:rPr>
              <a:t>List the top volunteer positions that you need filled this year and give a brief description of each. Try not to list more than 3-5 positions so you don’t overwhelm your audience with needs. </a:t>
            </a:r>
          </a:p>
        </p:txBody>
      </p:sp>
      <p:sp>
        <p:nvSpPr>
          <p:cNvPr id="209" name="Shape 209"/>
          <p:cNvSpPr txBox="1"/>
          <p:nvPr/>
        </p:nvSpPr>
        <p:spPr>
          <a:xfrm>
            <a:off x="4143375" y="0"/>
            <a:ext cx="3170236" cy="479425"/>
          </a:xfrm>
          <a:prstGeom prst="rect">
            <a:avLst/>
          </a:prstGeom>
          <a:noFill/>
          <a:ln>
            <a:noFill/>
          </a:ln>
        </p:spPr>
        <p:txBody>
          <a:bodyPr lIns="96650" tIns="48325" rIns="96650" bIns="48325"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a:solidFill>
                  <a:srgbClr val="000000"/>
                </a:solidFill>
                <a:latin typeface="Calibri"/>
                <a:ea typeface="Calibri"/>
                <a:cs typeface="Calibri"/>
                <a:sym typeface="Calibri"/>
              </a:rPr>
              <a:t>*</a:t>
            </a:r>
          </a:p>
        </p:txBody>
      </p:sp>
      <p:sp>
        <p:nvSpPr>
          <p:cNvPr id="210" name="Shape 210"/>
          <p:cNvSpPr txBox="1"/>
          <p:nvPr/>
        </p:nvSpPr>
        <p:spPr>
          <a:xfrm>
            <a:off x="0" y="9120186"/>
            <a:ext cx="3170236" cy="479425"/>
          </a:xfrm>
          <a:prstGeom prst="rect">
            <a:avLst/>
          </a:prstGeom>
          <a:noFill/>
          <a:ln>
            <a:noFill/>
          </a:ln>
        </p:spPr>
        <p:txBody>
          <a:bodyPr lIns="96650" tIns="48325" rIns="96650" bIns="48325" anchor="b" anchorCtr="0">
            <a:noAutofit/>
          </a:bodyPr>
          <a:lstStyle/>
          <a:p>
            <a:pPr marL="0" marR="0" lvl="0" indent="0" algn="l" rtl="0">
              <a:lnSpc>
                <a:spcPct val="100000"/>
              </a:lnSpc>
              <a:spcBef>
                <a:spcPts val="0"/>
              </a:spcBef>
              <a:spcAft>
                <a:spcPts val="0"/>
              </a:spcAft>
              <a:buNone/>
            </a:pPr>
            <a:endParaRPr sz="1800" b="0" i="0" u="none">
              <a:solidFill>
                <a:srgbClr val="000000"/>
              </a:solidFill>
              <a:latin typeface="Merriweather Sans"/>
              <a:ea typeface="Merriweather Sans"/>
              <a:cs typeface="Merriweather Sans"/>
              <a:sym typeface="Merriweather Sans"/>
            </a:endParaRPr>
          </a:p>
        </p:txBody>
      </p:sp>
      <p:sp>
        <p:nvSpPr>
          <p:cNvPr id="211" name="Shape 211"/>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9</a:t>
            </a:fld>
            <a:endParaRPr lang="en-US" sz="1200" b="0" i="0" u="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742599" y="1650331"/>
            <a:ext cx="4755879" cy="2110257"/>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20" name="Shape 20"/>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strike="noStrike" cap="none">
                <a:solidFill>
                  <a:srgbClr val="95B3D7"/>
                </a:solidFill>
                <a:latin typeface="Helvetica Neue"/>
                <a:ea typeface="Helvetica Neue"/>
                <a:cs typeface="Helvetica Neue"/>
                <a:sym typeface="Helvetica Neue"/>
              </a:rPr>
              <a:t>‹#›</a:t>
            </a:fld>
            <a:endParaRPr lang="en-US" sz="1000" b="1" i="0" u="none" strike="noStrike" cap="none">
              <a:solidFill>
                <a:srgbClr val="95B3D7"/>
              </a:solidFill>
              <a:latin typeface="Helvetica Neue"/>
              <a:ea typeface="Helvetica Neue"/>
              <a:cs typeface="Helvetica Neue"/>
              <a:sym typeface="Helvetica Neue"/>
            </a:endParaRPr>
          </a:p>
        </p:txBody>
      </p:sp>
      <p:sp>
        <p:nvSpPr>
          <p:cNvPr id="21" name="Shape 21"/>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strike="noStrike" cap="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33" name="Shape 33"/>
          <p:cNvSpPr txBox="1">
            <a:spLocks noGrp="1"/>
          </p:cNvSpPr>
          <p:nvPr>
            <p:ph type="body" idx="1"/>
          </p:nvPr>
        </p:nvSpPr>
        <p:spPr>
          <a:xfrm>
            <a:off x="457200" y="1600200"/>
            <a:ext cx="8229600" cy="423433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
        <p:nvSpPr>
          <p:cNvPr id="35" name="Shape 35"/>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4"/>
        <p:cNvGrpSpPr/>
        <p:nvPr/>
      </p:nvGrpSpPr>
      <p:grpSpPr>
        <a:xfrm>
          <a:off x="0" y="0"/>
          <a:ext cx="0" cy="0"/>
          <a:chOff x="0" y="0"/>
          <a:chExt cx="0" cy="0"/>
        </a:xfrm>
      </p:grpSpPr>
      <p:sp>
        <p:nvSpPr>
          <p:cNvPr id="45" name="Shape 45"/>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46" name="Shape 46"/>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66" name="Shape 6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5AA3"/>
              </a:buClr>
              <a:buSzPct val="100000"/>
              <a:buFont typeface="Arial"/>
              <a:buChar char="•"/>
              <a:defRPr sz="2800" b="1" i="0" u="none" strike="noStrike" cap="none">
                <a:solidFill>
                  <a:srgbClr val="005AA3"/>
                </a:solidFill>
                <a:latin typeface="Helvetica Neue"/>
                <a:ea typeface="Helvetica Neue"/>
                <a:cs typeface="Helvetica Neue"/>
                <a:sym typeface="Helvetica Neue"/>
              </a:defRPr>
            </a:lvl1pPr>
            <a:lvl2pPr marL="742950" marR="0" lvl="1" indent="-133350" algn="l" rtl="0">
              <a:spcBef>
                <a:spcPts val="480"/>
              </a:spcBef>
              <a:spcAft>
                <a:spcPts val="0"/>
              </a:spcAft>
              <a:buClr>
                <a:srgbClr val="005AA3"/>
              </a:buClr>
              <a:buSzPct val="100000"/>
              <a:buFont typeface="Arial"/>
              <a:buChar char="–"/>
              <a:defRPr sz="2400" b="0" i="0" u="none" strike="noStrike" cap="none">
                <a:solidFill>
                  <a:srgbClr val="005AA3"/>
                </a:solidFill>
                <a:latin typeface="Helvetica Neue"/>
                <a:ea typeface="Helvetica Neue"/>
                <a:cs typeface="Helvetica Neue"/>
                <a:sym typeface="Helvetica Neue"/>
              </a:defRPr>
            </a:lvl2pPr>
            <a:lvl3pPr marL="1143000" marR="0" lvl="2" indent="-10160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3pPr>
            <a:lvl4pPr marL="1600200" marR="0" lvl="3" indent="-114300" algn="l" rtl="0">
              <a:spcBef>
                <a:spcPts val="360"/>
              </a:spcBef>
              <a:spcAft>
                <a:spcPts val="0"/>
              </a:spcAft>
              <a:buClr>
                <a:srgbClr val="CF0031"/>
              </a:buClr>
              <a:buSzPct val="100000"/>
              <a:buFont typeface="Arial"/>
              <a:buChar char="–"/>
              <a:defRPr sz="1800" b="1" i="1" u="none" strike="noStrike" cap="none">
                <a:solidFill>
                  <a:srgbClr val="CF0031"/>
                </a:solidFill>
                <a:latin typeface="Helvetica Neue"/>
                <a:ea typeface="Helvetica Neue"/>
                <a:cs typeface="Helvetica Neue"/>
                <a:sym typeface="Helvetica Neue"/>
              </a:defRPr>
            </a:lvl4pPr>
            <a:lvl5pPr marL="2057400" marR="0" lvl="4" indent="-114300" algn="l" rtl="0">
              <a:spcBef>
                <a:spcPts val="360"/>
              </a:spcBef>
              <a:spcAft>
                <a:spcPts val="0"/>
              </a:spcAft>
              <a:buClr>
                <a:srgbClr val="005AA3"/>
              </a:buClr>
              <a:buSzPct val="100000"/>
              <a:buFont typeface="Arial"/>
              <a:buChar char="»"/>
              <a:defRPr sz="1800" b="0" i="1" u="none" strike="noStrike" cap="none">
                <a:solidFill>
                  <a:srgbClr val="005AA3"/>
                </a:solidFill>
                <a:latin typeface="Helvetica Neue"/>
                <a:ea typeface="Helvetica Neue"/>
                <a:cs typeface="Helvetica Neue"/>
                <a:sym typeface="Helvetica Neue"/>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5AA3"/>
              </a:buClr>
              <a:buSzPct val="100000"/>
              <a:buFont typeface="Arial"/>
              <a:buChar char="•"/>
              <a:defRPr sz="2800" b="1" i="0" u="none" strike="noStrike" cap="none">
                <a:solidFill>
                  <a:srgbClr val="005AA3"/>
                </a:solidFill>
                <a:latin typeface="Helvetica Neue"/>
                <a:ea typeface="Helvetica Neue"/>
                <a:cs typeface="Helvetica Neue"/>
                <a:sym typeface="Helvetica Neue"/>
              </a:defRPr>
            </a:lvl1pPr>
            <a:lvl2pPr marL="742950" marR="0" lvl="1" indent="-133350" algn="l" rtl="0">
              <a:spcBef>
                <a:spcPts val="480"/>
              </a:spcBef>
              <a:spcAft>
                <a:spcPts val="0"/>
              </a:spcAft>
              <a:buClr>
                <a:srgbClr val="005AA3"/>
              </a:buClr>
              <a:buSzPct val="100000"/>
              <a:buFont typeface="Arial"/>
              <a:buChar char="–"/>
              <a:defRPr sz="2400" b="0" i="0" u="none" strike="noStrike" cap="none">
                <a:solidFill>
                  <a:srgbClr val="005AA3"/>
                </a:solidFill>
                <a:latin typeface="Helvetica Neue"/>
                <a:ea typeface="Helvetica Neue"/>
                <a:cs typeface="Helvetica Neue"/>
                <a:sym typeface="Helvetica Neue"/>
              </a:defRPr>
            </a:lvl2pPr>
            <a:lvl3pPr marL="1143000" marR="0" lvl="2" indent="-10160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3pPr>
            <a:lvl4pPr marL="1600200" marR="0" lvl="3" indent="-114300" algn="l" rtl="0">
              <a:spcBef>
                <a:spcPts val="360"/>
              </a:spcBef>
              <a:spcAft>
                <a:spcPts val="0"/>
              </a:spcAft>
              <a:buClr>
                <a:srgbClr val="CF0031"/>
              </a:buClr>
              <a:buSzPct val="100000"/>
              <a:buFont typeface="Arial"/>
              <a:buChar char="–"/>
              <a:defRPr sz="1800" b="1" i="1" u="none" strike="noStrike" cap="none">
                <a:solidFill>
                  <a:srgbClr val="CF0031"/>
                </a:solidFill>
                <a:latin typeface="Helvetica Neue"/>
                <a:ea typeface="Helvetica Neue"/>
                <a:cs typeface="Helvetica Neue"/>
                <a:sym typeface="Helvetica Neue"/>
              </a:defRPr>
            </a:lvl4pPr>
            <a:lvl5pPr marL="2057400" marR="0" lvl="4" indent="-114300" algn="l" rtl="0">
              <a:spcBef>
                <a:spcPts val="360"/>
              </a:spcBef>
              <a:spcAft>
                <a:spcPts val="0"/>
              </a:spcAft>
              <a:buClr>
                <a:srgbClr val="005AA3"/>
              </a:buClr>
              <a:buSzPct val="100000"/>
              <a:buFont typeface="Arial"/>
              <a:buChar char="»"/>
              <a:defRPr sz="1800" b="0" i="1" u="none" strike="noStrike" cap="none">
                <a:solidFill>
                  <a:srgbClr val="005AA3"/>
                </a:solidFill>
                <a:latin typeface="Helvetica Neue"/>
                <a:ea typeface="Helvetica Neue"/>
                <a:cs typeface="Helvetica Neue"/>
                <a:sym typeface="Helvetica Neue"/>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69" name="Shape 69"/>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81" name="Shape 81"/>
          <p:cNvSpPr txBox="1">
            <a:spLocks noGrp="1"/>
          </p:cNvSpPr>
          <p:nvPr>
            <p:ph type="body" idx="1"/>
          </p:nvPr>
        </p:nvSpPr>
        <p:spPr>
          <a:xfrm>
            <a:off x="457200" y="1679608"/>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5AA3"/>
              </a:buClr>
              <a:buFont typeface="Arial"/>
              <a:buNone/>
              <a:defRPr sz="2400" b="1" i="0" u="none" strike="noStrike" cap="none">
                <a:solidFill>
                  <a:srgbClr val="005AA3"/>
                </a:solidFill>
                <a:latin typeface="Helvetica Neue"/>
                <a:ea typeface="Helvetica Neue"/>
                <a:cs typeface="Helvetica Neue"/>
                <a:sym typeface="Helvetica Neue"/>
              </a:defRPr>
            </a:lvl1pPr>
            <a:lvl2pPr marL="457200" marR="0" lvl="1" indent="0" algn="l" rtl="0">
              <a:spcBef>
                <a:spcPts val="400"/>
              </a:spcBef>
              <a:spcAft>
                <a:spcPts val="0"/>
              </a:spcAft>
              <a:buClr>
                <a:srgbClr val="005AA3"/>
              </a:buClr>
              <a:buFont typeface="Arial"/>
              <a:buNone/>
              <a:defRPr sz="2000" b="1" i="0" u="none" strike="noStrike" cap="none">
                <a:solidFill>
                  <a:srgbClr val="005AA3"/>
                </a:solidFill>
                <a:latin typeface="Helvetica Neue"/>
                <a:ea typeface="Helvetica Neue"/>
                <a:cs typeface="Helvetica Neue"/>
                <a:sym typeface="Helvetica Neue"/>
              </a:defRPr>
            </a:lvl2pPr>
            <a:lvl3pPr marL="914400" marR="0" lvl="2" indent="0" algn="l" rtl="0">
              <a:spcBef>
                <a:spcPts val="360"/>
              </a:spcBef>
              <a:spcAft>
                <a:spcPts val="0"/>
              </a:spcAft>
              <a:buClr>
                <a:srgbClr val="005AA3"/>
              </a:buClr>
              <a:buFont typeface="Arial"/>
              <a:buNone/>
              <a:defRPr sz="1800" b="1" i="0" u="none" strike="noStrike" cap="none">
                <a:solidFill>
                  <a:srgbClr val="005AA3"/>
                </a:solidFill>
                <a:latin typeface="Helvetica Neue"/>
                <a:ea typeface="Helvetica Neue"/>
                <a:cs typeface="Helvetica Neue"/>
                <a:sym typeface="Helvetica Neue"/>
              </a:defRPr>
            </a:lvl3pPr>
            <a:lvl4pPr marL="1371600" marR="0" lvl="3" indent="0" algn="l" rtl="0">
              <a:spcBef>
                <a:spcPts val="320"/>
              </a:spcBef>
              <a:spcAft>
                <a:spcPts val="0"/>
              </a:spcAft>
              <a:buClr>
                <a:srgbClr val="CF0031"/>
              </a:buClr>
              <a:buFont typeface="Arial"/>
              <a:buNone/>
              <a:defRPr sz="1600" b="1" i="1" u="none" strike="noStrike" cap="none">
                <a:solidFill>
                  <a:srgbClr val="CF0031"/>
                </a:solidFill>
                <a:latin typeface="Helvetica Neue"/>
                <a:ea typeface="Helvetica Neue"/>
                <a:cs typeface="Helvetica Neue"/>
                <a:sym typeface="Helvetica Neue"/>
              </a:defRPr>
            </a:lvl4pPr>
            <a:lvl5pPr marL="1828800" marR="0" lvl="4" indent="0" algn="l" rtl="0">
              <a:spcBef>
                <a:spcPts val="320"/>
              </a:spcBef>
              <a:spcAft>
                <a:spcPts val="0"/>
              </a:spcAft>
              <a:buClr>
                <a:srgbClr val="005AA3"/>
              </a:buClr>
              <a:buFont typeface="Arial"/>
              <a:buNone/>
              <a:defRPr sz="1600" b="1" i="1" u="none" strike="noStrike" cap="none">
                <a:solidFill>
                  <a:srgbClr val="005AA3"/>
                </a:solidFill>
                <a:latin typeface="Helvetica Neue"/>
                <a:ea typeface="Helvetica Neue"/>
                <a:cs typeface="Helvetica Neue"/>
                <a:sym typeface="Helvetica Neue"/>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body" idx="2"/>
          </p:nvPr>
        </p:nvSpPr>
        <p:spPr>
          <a:xfrm>
            <a:off x="457200" y="2319369"/>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27000" algn="l" rtl="0">
              <a:spcBef>
                <a:spcPts val="320"/>
              </a:spcBef>
              <a:spcAft>
                <a:spcPts val="0"/>
              </a:spcAft>
              <a:buClr>
                <a:srgbClr val="CF0031"/>
              </a:buClr>
              <a:buSzPct val="100000"/>
              <a:buFont typeface="Arial"/>
              <a:buChar char="–"/>
              <a:defRPr sz="1600" b="1" i="1" u="none" strike="noStrike" cap="none">
                <a:solidFill>
                  <a:srgbClr val="CF0031"/>
                </a:solidFill>
                <a:latin typeface="Helvetica Neue"/>
                <a:ea typeface="Helvetica Neue"/>
                <a:cs typeface="Helvetica Neue"/>
                <a:sym typeface="Helvetica Neue"/>
              </a:defRPr>
            </a:lvl4pPr>
            <a:lvl5pPr marL="2057400" marR="0" lvl="4" indent="-127000" algn="l" rtl="0">
              <a:spcBef>
                <a:spcPts val="320"/>
              </a:spcBef>
              <a:spcAft>
                <a:spcPts val="0"/>
              </a:spcAft>
              <a:buClr>
                <a:srgbClr val="005AA3"/>
              </a:buClr>
              <a:buSzPct val="100000"/>
              <a:buFont typeface="Arial"/>
              <a:buChar char="»"/>
              <a:defRPr sz="1600" b="0" i="1" u="none" strike="noStrike" cap="none">
                <a:solidFill>
                  <a:srgbClr val="005AA3"/>
                </a:solidFill>
                <a:latin typeface="Helvetica Neue"/>
                <a:ea typeface="Helvetica Neue"/>
                <a:cs typeface="Helvetica Neue"/>
                <a:sym typeface="Helvetica Neue"/>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3"/>
          </p:nvPr>
        </p:nvSpPr>
        <p:spPr>
          <a:xfrm>
            <a:off x="4645025" y="1679608"/>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5AA3"/>
              </a:buClr>
              <a:buFont typeface="Arial"/>
              <a:buNone/>
              <a:defRPr sz="2400" b="1" i="0" u="none" strike="noStrike" cap="none">
                <a:solidFill>
                  <a:srgbClr val="005AA3"/>
                </a:solidFill>
                <a:latin typeface="Helvetica Neue"/>
                <a:ea typeface="Helvetica Neue"/>
                <a:cs typeface="Helvetica Neue"/>
                <a:sym typeface="Helvetica Neue"/>
              </a:defRPr>
            </a:lvl1pPr>
            <a:lvl2pPr marL="457200" marR="0" lvl="1" indent="0" algn="l" rtl="0">
              <a:spcBef>
                <a:spcPts val="400"/>
              </a:spcBef>
              <a:spcAft>
                <a:spcPts val="0"/>
              </a:spcAft>
              <a:buClr>
                <a:srgbClr val="005AA3"/>
              </a:buClr>
              <a:buFont typeface="Arial"/>
              <a:buNone/>
              <a:defRPr sz="2000" b="1" i="0" u="none" strike="noStrike" cap="none">
                <a:solidFill>
                  <a:srgbClr val="005AA3"/>
                </a:solidFill>
                <a:latin typeface="Helvetica Neue"/>
                <a:ea typeface="Helvetica Neue"/>
                <a:cs typeface="Helvetica Neue"/>
                <a:sym typeface="Helvetica Neue"/>
              </a:defRPr>
            </a:lvl2pPr>
            <a:lvl3pPr marL="914400" marR="0" lvl="2" indent="0" algn="l" rtl="0">
              <a:spcBef>
                <a:spcPts val="360"/>
              </a:spcBef>
              <a:spcAft>
                <a:spcPts val="0"/>
              </a:spcAft>
              <a:buClr>
                <a:srgbClr val="005AA3"/>
              </a:buClr>
              <a:buFont typeface="Arial"/>
              <a:buNone/>
              <a:defRPr sz="1800" b="1" i="0" u="none" strike="noStrike" cap="none">
                <a:solidFill>
                  <a:srgbClr val="005AA3"/>
                </a:solidFill>
                <a:latin typeface="Helvetica Neue"/>
                <a:ea typeface="Helvetica Neue"/>
                <a:cs typeface="Helvetica Neue"/>
                <a:sym typeface="Helvetica Neue"/>
              </a:defRPr>
            </a:lvl3pPr>
            <a:lvl4pPr marL="1371600" marR="0" lvl="3" indent="0" algn="l" rtl="0">
              <a:spcBef>
                <a:spcPts val="320"/>
              </a:spcBef>
              <a:spcAft>
                <a:spcPts val="0"/>
              </a:spcAft>
              <a:buClr>
                <a:srgbClr val="CF0031"/>
              </a:buClr>
              <a:buFont typeface="Arial"/>
              <a:buNone/>
              <a:defRPr sz="1600" b="1" i="1" u="none" strike="noStrike" cap="none">
                <a:solidFill>
                  <a:srgbClr val="CF0031"/>
                </a:solidFill>
                <a:latin typeface="Helvetica Neue"/>
                <a:ea typeface="Helvetica Neue"/>
                <a:cs typeface="Helvetica Neue"/>
                <a:sym typeface="Helvetica Neue"/>
              </a:defRPr>
            </a:lvl4pPr>
            <a:lvl5pPr marL="1828800" marR="0" lvl="4" indent="0" algn="l" rtl="0">
              <a:spcBef>
                <a:spcPts val="320"/>
              </a:spcBef>
              <a:spcAft>
                <a:spcPts val="0"/>
              </a:spcAft>
              <a:buClr>
                <a:srgbClr val="005AA3"/>
              </a:buClr>
              <a:buFont typeface="Arial"/>
              <a:buNone/>
              <a:defRPr sz="1600" b="1" i="1" u="none" strike="noStrike" cap="none">
                <a:solidFill>
                  <a:srgbClr val="005AA3"/>
                </a:solidFill>
                <a:latin typeface="Helvetica Neue"/>
                <a:ea typeface="Helvetica Neue"/>
                <a:cs typeface="Helvetica Neue"/>
                <a:sym typeface="Helvetica Neue"/>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4"/>
          </p:nvPr>
        </p:nvSpPr>
        <p:spPr>
          <a:xfrm>
            <a:off x="4645025" y="2319369"/>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27000" algn="l" rtl="0">
              <a:spcBef>
                <a:spcPts val="320"/>
              </a:spcBef>
              <a:spcAft>
                <a:spcPts val="0"/>
              </a:spcAft>
              <a:buClr>
                <a:srgbClr val="CF0031"/>
              </a:buClr>
              <a:buSzPct val="100000"/>
              <a:buFont typeface="Arial"/>
              <a:buChar char="–"/>
              <a:defRPr sz="1600" b="1" i="1" u="none" strike="noStrike" cap="none">
                <a:solidFill>
                  <a:srgbClr val="CF0031"/>
                </a:solidFill>
                <a:latin typeface="Helvetica Neue"/>
                <a:ea typeface="Helvetica Neue"/>
                <a:cs typeface="Helvetica Neue"/>
                <a:sym typeface="Helvetica Neue"/>
              </a:defRPr>
            </a:lvl4pPr>
            <a:lvl5pPr marL="2057400" marR="0" lvl="4" indent="-127000" algn="l" rtl="0">
              <a:spcBef>
                <a:spcPts val="320"/>
              </a:spcBef>
              <a:spcAft>
                <a:spcPts val="0"/>
              </a:spcAft>
              <a:buClr>
                <a:srgbClr val="005AA3"/>
              </a:buClr>
              <a:buSzPct val="100000"/>
              <a:buFont typeface="Arial"/>
              <a:buChar char="»"/>
              <a:defRPr sz="1600" b="0" i="1" u="none" strike="noStrike" cap="none">
                <a:solidFill>
                  <a:srgbClr val="005AA3"/>
                </a:solidFill>
                <a:latin typeface="Helvetica Neue"/>
                <a:ea typeface="Helvetica Neue"/>
                <a:cs typeface="Helvetica Neue"/>
                <a:sym typeface="Helvetica Neue"/>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86" name="Shape 86"/>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98" name="Shape 98"/>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99" name="Shape 99"/>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110" name="Shape 11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005AA3"/>
              </a:buClr>
              <a:buFont typeface="Arial"/>
              <a:buNone/>
              <a:defRPr sz="3200" b="1" i="0" u="none" strike="noStrike" cap="none">
                <a:solidFill>
                  <a:srgbClr val="005AA3"/>
                </a:solidFill>
                <a:latin typeface="Helvetica Neue"/>
                <a:ea typeface="Helvetica Neue"/>
                <a:cs typeface="Helvetica Neue"/>
                <a:sym typeface="Helvetica Neue"/>
              </a:defRPr>
            </a:lvl1pPr>
            <a:lvl2pPr marL="457200" marR="0" lvl="1" indent="0" algn="l" rtl="0">
              <a:spcBef>
                <a:spcPts val="560"/>
              </a:spcBef>
              <a:spcAft>
                <a:spcPts val="0"/>
              </a:spcAft>
              <a:buClr>
                <a:srgbClr val="005AA3"/>
              </a:buClr>
              <a:buFont typeface="Arial"/>
              <a:buNone/>
              <a:defRPr sz="2800" b="0" i="0" u="none" strike="noStrike" cap="none">
                <a:solidFill>
                  <a:srgbClr val="005AA3"/>
                </a:solidFill>
                <a:latin typeface="Helvetica Neue"/>
                <a:ea typeface="Helvetica Neue"/>
                <a:cs typeface="Helvetica Neue"/>
                <a:sym typeface="Helvetica Neue"/>
              </a:defRPr>
            </a:lvl2pPr>
            <a:lvl3pPr marL="914400" marR="0" lvl="2" indent="0" algn="l" rtl="0">
              <a:spcBef>
                <a:spcPts val="480"/>
              </a:spcBef>
              <a:spcAft>
                <a:spcPts val="0"/>
              </a:spcAft>
              <a:buClr>
                <a:srgbClr val="005AA3"/>
              </a:buClr>
              <a:buFont typeface="Arial"/>
              <a:buNone/>
              <a:defRPr sz="2400" b="0" i="0" u="none" strike="noStrike" cap="none">
                <a:solidFill>
                  <a:srgbClr val="005AA3"/>
                </a:solidFill>
                <a:latin typeface="Helvetica Neue"/>
                <a:ea typeface="Helvetica Neue"/>
                <a:cs typeface="Helvetica Neue"/>
                <a:sym typeface="Helvetica Neue"/>
              </a:defRPr>
            </a:lvl3pPr>
            <a:lvl4pPr marL="1371600" marR="0" lvl="3" indent="0" algn="l" rtl="0">
              <a:spcBef>
                <a:spcPts val="400"/>
              </a:spcBef>
              <a:spcAft>
                <a:spcPts val="0"/>
              </a:spcAft>
              <a:buClr>
                <a:srgbClr val="CF0031"/>
              </a:buClr>
              <a:buFont typeface="Arial"/>
              <a:buNone/>
              <a:defRPr sz="2000" b="1" i="1" u="none" strike="noStrike" cap="none">
                <a:solidFill>
                  <a:srgbClr val="CF0031"/>
                </a:solidFill>
                <a:latin typeface="Helvetica Neue"/>
                <a:ea typeface="Helvetica Neue"/>
                <a:cs typeface="Helvetica Neue"/>
                <a:sym typeface="Helvetica Neue"/>
              </a:defRPr>
            </a:lvl4pPr>
            <a:lvl5pPr marL="1828800" marR="0" lvl="4" indent="0" algn="l" rtl="0">
              <a:spcBef>
                <a:spcPts val="400"/>
              </a:spcBef>
              <a:spcAft>
                <a:spcPts val="0"/>
              </a:spcAft>
              <a:buClr>
                <a:srgbClr val="005AA3"/>
              </a:buClr>
              <a:buFont typeface="Arial"/>
              <a:buNone/>
              <a:defRPr sz="2000" b="0" i="1" u="none" strike="noStrike" cap="none">
                <a:solidFill>
                  <a:srgbClr val="005AA3"/>
                </a:solidFill>
                <a:latin typeface="Helvetica Neue"/>
                <a:ea typeface="Helvetica Neue"/>
                <a:cs typeface="Helvetica Neue"/>
                <a:sym typeface="Helvetica Neue"/>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5AA3"/>
              </a:buClr>
              <a:buFont typeface="Arial"/>
              <a:buNone/>
              <a:defRPr sz="1400" b="1" i="0" u="none" strike="noStrike" cap="none">
                <a:solidFill>
                  <a:srgbClr val="005AA3"/>
                </a:solidFill>
                <a:latin typeface="Helvetica Neue"/>
                <a:ea typeface="Helvetica Neue"/>
                <a:cs typeface="Helvetica Neue"/>
                <a:sym typeface="Helvetica Neue"/>
              </a:defRPr>
            </a:lvl1pPr>
            <a:lvl2pPr marL="457200" marR="0" lvl="1" indent="0" algn="l" rtl="0">
              <a:spcBef>
                <a:spcPts val="240"/>
              </a:spcBef>
              <a:spcAft>
                <a:spcPts val="0"/>
              </a:spcAft>
              <a:buClr>
                <a:srgbClr val="005AA3"/>
              </a:buClr>
              <a:buFont typeface="Arial"/>
              <a:buNone/>
              <a:defRPr sz="1200" b="0" i="0" u="none" strike="noStrike" cap="none">
                <a:solidFill>
                  <a:srgbClr val="005AA3"/>
                </a:solidFill>
                <a:latin typeface="Helvetica Neue"/>
                <a:ea typeface="Helvetica Neue"/>
                <a:cs typeface="Helvetica Neue"/>
                <a:sym typeface="Helvetica Neue"/>
              </a:defRPr>
            </a:lvl2pPr>
            <a:lvl3pPr marL="914400" marR="0" lvl="2" indent="0" algn="l" rtl="0">
              <a:spcBef>
                <a:spcPts val="200"/>
              </a:spcBef>
              <a:spcAft>
                <a:spcPts val="0"/>
              </a:spcAft>
              <a:buClr>
                <a:srgbClr val="005AA3"/>
              </a:buClr>
              <a:buFont typeface="Arial"/>
              <a:buNone/>
              <a:defRPr sz="1000" b="0" i="0" u="none" strike="noStrike" cap="none">
                <a:solidFill>
                  <a:srgbClr val="005AA3"/>
                </a:solidFill>
                <a:latin typeface="Helvetica Neue"/>
                <a:ea typeface="Helvetica Neue"/>
                <a:cs typeface="Helvetica Neue"/>
                <a:sym typeface="Helvetica Neue"/>
              </a:defRPr>
            </a:lvl3pPr>
            <a:lvl4pPr marL="1371600" marR="0" lvl="3" indent="0" algn="l" rtl="0">
              <a:spcBef>
                <a:spcPts val="180"/>
              </a:spcBef>
              <a:spcAft>
                <a:spcPts val="0"/>
              </a:spcAft>
              <a:buClr>
                <a:srgbClr val="CF0031"/>
              </a:buClr>
              <a:buFont typeface="Arial"/>
              <a:buNone/>
              <a:defRPr sz="900" b="1" i="1" u="none" strike="noStrike" cap="none">
                <a:solidFill>
                  <a:srgbClr val="CF0031"/>
                </a:solidFill>
                <a:latin typeface="Helvetica Neue"/>
                <a:ea typeface="Helvetica Neue"/>
                <a:cs typeface="Helvetica Neue"/>
                <a:sym typeface="Helvetica Neue"/>
              </a:defRPr>
            </a:lvl4pPr>
            <a:lvl5pPr marL="1828800" marR="0" lvl="4" indent="0" algn="l" rtl="0">
              <a:spcBef>
                <a:spcPts val="180"/>
              </a:spcBef>
              <a:spcAft>
                <a:spcPts val="0"/>
              </a:spcAft>
              <a:buClr>
                <a:srgbClr val="005AA3"/>
              </a:buClr>
              <a:buFont typeface="Arial"/>
              <a:buNone/>
              <a:defRPr sz="900" b="0" i="1" u="none" strike="noStrike" cap="none">
                <a:solidFill>
                  <a:srgbClr val="005AA3"/>
                </a:solidFill>
                <a:latin typeface="Helvetica Neue"/>
                <a:ea typeface="Helvetica Neue"/>
                <a:cs typeface="Helvetica Neue"/>
                <a:sym typeface="Helvetica Neue"/>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113" name="Shape 113"/>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11" name="Shape 11"/>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12" name="Shape 12"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pic>
        <p:nvPicPr>
          <p:cNvPr id="13" name="Shape 13" descr="FDL_4K.png"/>
          <p:cNvPicPr preferRelativeResize="0"/>
          <p:nvPr/>
        </p:nvPicPr>
        <p:blipFill rotWithShape="1">
          <a:blip r:embed="rId6">
            <a:alphaModFix/>
          </a:blip>
          <a:srcRect/>
          <a:stretch/>
        </p:blipFill>
        <p:spPr>
          <a:xfrm>
            <a:off x="1482725" y="2138361"/>
            <a:ext cx="1147762" cy="1185862"/>
          </a:xfrm>
          <a:prstGeom prst="rect">
            <a:avLst/>
          </a:prstGeom>
          <a:noFill/>
          <a:ln>
            <a:noFill/>
          </a:ln>
        </p:spPr>
      </p:pic>
      <p:sp>
        <p:nvSpPr>
          <p:cNvPr id="14" name="Shape 14"/>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15" name="Shape 1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strike="noStrike" cap="none">
                <a:solidFill>
                  <a:srgbClr val="95B3D7"/>
                </a:solidFill>
                <a:latin typeface="Helvetica Neue"/>
                <a:ea typeface="Helvetica Neue"/>
                <a:cs typeface="Helvetica Neue"/>
                <a:sym typeface="Helvetica Neue"/>
              </a:rPr>
              <a:t>‹#›</a:t>
            </a:fld>
            <a:endParaRPr lang="en-US" sz="1000" b="1" i="0" u="none" strike="noStrike" cap="none">
              <a:solidFill>
                <a:srgbClr val="95B3D7"/>
              </a:solidFill>
              <a:latin typeface="Helvetica Neue"/>
              <a:ea typeface="Helvetica Neue"/>
              <a:cs typeface="Helvetica Neue"/>
              <a:sym typeface="Helvetica Neue"/>
            </a:endParaRPr>
          </a:p>
        </p:txBody>
      </p:sp>
      <p:sp>
        <p:nvSpPr>
          <p:cNvPr id="17" name="Shape 17"/>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strike="noStrike" cap="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Shape 23"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24" name="Shape 24"/>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25" name="Shape 25"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pic>
        <p:nvPicPr>
          <p:cNvPr id="26" name="Shape 26" descr="FDL_4K.png"/>
          <p:cNvPicPr preferRelativeResize="0"/>
          <p:nvPr/>
        </p:nvPicPr>
        <p:blipFill rotWithShape="1">
          <a:blip r:embed="rId6">
            <a:alphaModFix/>
          </a:blip>
          <a:srcRect/>
          <a:stretch/>
        </p:blipFill>
        <p:spPr>
          <a:xfrm>
            <a:off x="441325" y="328612"/>
            <a:ext cx="1003300" cy="1036637"/>
          </a:xfrm>
          <a:prstGeom prst="rect">
            <a:avLst/>
          </a:prstGeom>
          <a:noFill/>
          <a:ln>
            <a:noFill/>
          </a:ln>
        </p:spPr>
      </p:pic>
      <p:sp>
        <p:nvSpPr>
          <p:cNvPr id="27" name="Shape 27"/>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28" name="Shape 28"/>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
        <p:nvSpPr>
          <p:cNvPr id="30" name="Shape 30"/>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pic>
        <p:nvPicPr>
          <p:cNvPr id="37" name="Shape 37"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38" name="Shape 38"/>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39" name="Shape 39"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sp>
        <p:nvSpPr>
          <p:cNvPr id="40" name="Shape 40"/>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41" name="Shape 41"/>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43" name="Shape 43"/>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pic>
        <p:nvPicPr>
          <p:cNvPr id="48" name="Shape 48" descr="/Users/jaypointer/Desktop/Folio.png"/>
          <p:cNvPicPr preferRelativeResize="0"/>
          <p:nvPr/>
        </p:nvPicPr>
        <p:blipFill rotWithShape="1">
          <a:blip r:embed="rId2">
            <a:alphaModFix/>
          </a:blip>
          <a:srcRect/>
          <a:stretch/>
        </p:blipFill>
        <p:spPr>
          <a:xfrm>
            <a:off x="0" y="5807075"/>
            <a:ext cx="9167811" cy="1060449"/>
          </a:xfrm>
          <a:prstGeom prst="rect">
            <a:avLst/>
          </a:prstGeom>
          <a:noFill/>
          <a:ln>
            <a:noFill/>
          </a:ln>
        </p:spPr>
      </p:pic>
      <p:sp>
        <p:nvSpPr>
          <p:cNvPr id="49" name="Shape 49"/>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50" name="Shape 5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pic>
        <p:nvPicPr>
          <p:cNvPr id="52" name="Shape 52"/>
          <p:cNvPicPr preferRelativeResize="0"/>
          <p:nvPr/>
        </p:nvPicPr>
        <p:blipFill rotWithShape="1">
          <a:blip r:embed="rId3">
            <a:alphaModFix/>
          </a:blip>
          <a:srcRect/>
          <a:stretch/>
        </p:blipFill>
        <p:spPr>
          <a:xfrm>
            <a:off x="6934200" y="5961062"/>
            <a:ext cx="1058862" cy="133349"/>
          </a:xfrm>
          <a:prstGeom prst="rect">
            <a:avLst/>
          </a:prstGeom>
          <a:noFill/>
          <a:ln>
            <a:noFill/>
          </a:ln>
        </p:spPr>
      </p:pic>
      <p:sp>
        <p:nvSpPr>
          <p:cNvPr id="53" name="Shape 53"/>
          <p:cNvSpPr txBox="1">
            <a:spLocks noGrp="1"/>
          </p:cNvSpPr>
          <p:nvPr>
            <p:ph type="dt" idx="10"/>
          </p:nvPr>
        </p:nvSpPr>
        <p:spPr>
          <a:xfrm>
            <a:off x="4022725" y="6508750"/>
            <a:ext cx="17271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pic>
        <p:nvPicPr>
          <p:cNvPr id="54" name="Shape 54" descr="AnnivGrStandard_White.png"/>
          <p:cNvPicPr preferRelativeResize="0"/>
          <p:nvPr/>
        </p:nvPicPr>
        <p:blipFill rotWithShape="1">
          <a:blip r:embed="rId4">
            <a:alphaModFix/>
          </a:blip>
          <a:srcRect/>
          <a:stretch/>
        </p:blipFill>
        <p:spPr>
          <a:xfrm>
            <a:off x="185736" y="6508750"/>
            <a:ext cx="1830386" cy="296861"/>
          </a:xfrm>
          <a:prstGeom prst="rect">
            <a:avLst/>
          </a:prstGeom>
          <a:noFill/>
          <a:ln>
            <a:noFill/>
          </a:ln>
        </p:spPr>
      </p:pic>
    </p:spTree>
  </p:cSld>
  <p:clrMap bg1="lt1" tx1="dk1" bg2="dk2" tx2="lt2" accent1="accent1" accent2="accent2" accent3="accent3" accent4="accent4" accent5="accent5" accent6="accent6" hlink="hlink" folHlink="folHlink"/>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pic>
        <p:nvPicPr>
          <p:cNvPr id="56" name="Shape 56"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57" name="Shape 57"/>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58" name="Shape 58"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pic>
        <p:nvPicPr>
          <p:cNvPr id="59" name="Shape 59" descr="FDL_4K.png"/>
          <p:cNvPicPr preferRelativeResize="0"/>
          <p:nvPr/>
        </p:nvPicPr>
        <p:blipFill rotWithShape="1">
          <a:blip r:embed="rId6">
            <a:alphaModFix/>
          </a:blip>
          <a:srcRect/>
          <a:stretch/>
        </p:blipFill>
        <p:spPr>
          <a:xfrm>
            <a:off x="441325" y="328612"/>
            <a:ext cx="1003300" cy="1036637"/>
          </a:xfrm>
          <a:prstGeom prst="rect">
            <a:avLst/>
          </a:prstGeom>
          <a:noFill/>
          <a:ln>
            <a:noFill/>
          </a:ln>
        </p:spPr>
      </p:pic>
      <p:sp>
        <p:nvSpPr>
          <p:cNvPr id="60" name="Shape 60"/>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61" name="Shape 61"/>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63" name="Shape 63"/>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Shape 71"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72" name="Shape 72"/>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73" name="Shape 73"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pic>
        <p:nvPicPr>
          <p:cNvPr id="74" name="Shape 74" descr="FDL_4K.png"/>
          <p:cNvPicPr preferRelativeResize="0"/>
          <p:nvPr/>
        </p:nvPicPr>
        <p:blipFill rotWithShape="1">
          <a:blip r:embed="rId6">
            <a:alphaModFix/>
          </a:blip>
          <a:srcRect/>
          <a:stretch/>
        </p:blipFill>
        <p:spPr>
          <a:xfrm>
            <a:off x="441325" y="328612"/>
            <a:ext cx="1003300" cy="1036637"/>
          </a:xfrm>
          <a:prstGeom prst="rect">
            <a:avLst/>
          </a:prstGeom>
          <a:noFill/>
          <a:ln>
            <a:noFill/>
          </a:ln>
        </p:spPr>
      </p:pic>
      <p:sp>
        <p:nvSpPr>
          <p:cNvPr id="75" name="Shape 75"/>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76" name="Shape 76"/>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78" name="Shape 78"/>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Shape 88"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89" name="Shape 89"/>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90" name="Shape 90"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pic>
        <p:nvPicPr>
          <p:cNvPr id="91" name="Shape 91" descr="FDL_4K.png"/>
          <p:cNvPicPr preferRelativeResize="0"/>
          <p:nvPr/>
        </p:nvPicPr>
        <p:blipFill rotWithShape="1">
          <a:blip r:embed="rId6">
            <a:alphaModFix/>
          </a:blip>
          <a:srcRect/>
          <a:stretch/>
        </p:blipFill>
        <p:spPr>
          <a:xfrm>
            <a:off x="441325" y="328612"/>
            <a:ext cx="1003300" cy="1036637"/>
          </a:xfrm>
          <a:prstGeom prst="rect">
            <a:avLst/>
          </a:prstGeom>
          <a:noFill/>
          <a:ln>
            <a:noFill/>
          </a:ln>
        </p:spPr>
      </p:pic>
      <p:sp>
        <p:nvSpPr>
          <p:cNvPr id="92" name="Shape 92"/>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93" name="Shape 93"/>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95" name="Shape 95"/>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pic>
        <p:nvPicPr>
          <p:cNvPr id="101" name="Shape 101" descr="/Users/jaypointer/Desktop/Folio.png"/>
          <p:cNvPicPr preferRelativeResize="0"/>
          <p:nvPr/>
        </p:nvPicPr>
        <p:blipFill rotWithShape="1">
          <a:blip r:embed="rId3">
            <a:alphaModFix/>
          </a:blip>
          <a:srcRect/>
          <a:stretch/>
        </p:blipFill>
        <p:spPr>
          <a:xfrm>
            <a:off x="0" y="5807075"/>
            <a:ext cx="9167811" cy="1060449"/>
          </a:xfrm>
          <a:prstGeom prst="rect">
            <a:avLst/>
          </a:prstGeom>
          <a:noFill/>
          <a:ln>
            <a:noFill/>
          </a:ln>
        </p:spPr>
      </p:pic>
      <p:pic>
        <p:nvPicPr>
          <p:cNvPr id="102" name="Shape 102"/>
          <p:cNvPicPr preferRelativeResize="0"/>
          <p:nvPr/>
        </p:nvPicPr>
        <p:blipFill rotWithShape="1">
          <a:blip r:embed="rId4">
            <a:alphaModFix/>
          </a:blip>
          <a:srcRect/>
          <a:stretch/>
        </p:blipFill>
        <p:spPr>
          <a:xfrm>
            <a:off x="6934200" y="5961062"/>
            <a:ext cx="1058862" cy="133349"/>
          </a:xfrm>
          <a:prstGeom prst="rect">
            <a:avLst/>
          </a:prstGeom>
          <a:noFill/>
          <a:ln>
            <a:noFill/>
          </a:ln>
        </p:spPr>
      </p:pic>
      <p:pic>
        <p:nvPicPr>
          <p:cNvPr id="103" name="Shape 103" descr="AnnivGrStandard_White.png"/>
          <p:cNvPicPr preferRelativeResize="0"/>
          <p:nvPr/>
        </p:nvPicPr>
        <p:blipFill rotWithShape="1">
          <a:blip r:embed="rId5">
            <a:alphaModFix/>
          </a:blip>
          <a:srcRect/>
          <a:stretch/>
        </p:blipFill>
        <p:spPr>
          <a:xfrm>
            <a:off x="185736" y="6508750"/>
            <a:ext cx="1830386" cy="296861"/>
          </a:xfrm>
          <a:prstGeom prst="rect">
            <a:avLst/>
          </a:prstGeom>
          <a:noFill/>
          <a:ln>
            <a:noFill/>
          </a:ln>
        </p:spPr>
      </p:pic>
      <p:sp>
        <p:nvSpPr>
          <p:cNvPr id="104" name="Shape 104"/>
          <p:cNvSpPr txBox="1">
            <a:spLocks noGrp="1"/>
          </p:cNvSpPr>
          <p:nvPr>
            <p:ph type="title"/>
          </p:nvPr>
        </p:nvSpPr>
        <p:spPr>
          <a:xfrm>
            <a:off x="1566862" y="274637"/>
            <a:ext cx="7043736"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1pPr>
            <a:lvl2pPr marL="0" marR="0" lvl="1"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2pPr>
            <a:lvl3pPr marL="0" marR="0" lvl="2"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3pPr>
            <a:lvl4pPr marL="0" marR="0" lvl="3"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4pPr>
            <a:lvl5pPr marL="0" marR="0" lvl="4"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5pPr>
            <a:lvl6pPr marL="457200" marR="0" lvl="5"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6pPr>
            <a:lvl7pPr marL="914400" marR="0" lvl="6"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7pPr>
            <a:lvl8pPr marL="1371600" marR="0" lvl="7"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8pPr>
            <a:lvl9pPr marL="1828800" marR="0" lvl="8" indent="0" algn="l" rtl="0">
              <a:spcBef>
                <a:spcPts val="0"/>
              </a:spcBef>
              <a:spcAft>
                <a:spcPts val="0"/>
              </a:spcAft>
              <a:buNone/>
              <a:defRPr sz="3200" b="1" i="0" u="none" strike="noStrike" cap="none">
                <a:solidFill>
                  <a:srgbClr val="CF0031"/>
                </a:solidFill>
                <a:latin typeface="Helvetica Neue"/>
                <a:ea typeface="Helvetica Neue"/>
                <a:cs typeface="Helvetica Neue"/>
                <a:sym typeface="Helvetica Neue"/>
              </a:defRPr>
            </a:lvl9pPr>
          </a:lstStyle>
          <a:p>
            <a:endParaRPr/>
          </a:p>
        </p:txBody>
      </p:sp>
      <p:sp>
        <p:nvSpPr>
          <p:cNvPr id="105" name="Shape 10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5AA3"/>
              </a:buClr>
              <a:buSzPct val="100000"/>
              <a:buFont typeface="Arial"/>
              <a:buChar char="•"/>
              <a:defRPr sz="2400" b="1" i="0" u="none" strike="noStrike" cap="none">
                <a:solidFill>
                  <a:srgbClr val="005AA3"/>
                </a:solidFill>
                <a:latin typeface="Helvetica Neue"/>
                <a:ea typeface="Helvetica Neue"/>
                <a:cs typeface="Helvetica Neue"/>
                <a:sym typeface="Helvetica Neue"/>
              </a:defRPr>
            </a:lvl1pPr>
            <a:lvl2pPr marL="742950" marR="0" lvl="1" indent="-158750" algn="l" rtl="0">
              <a:spcBef>
                <a:spcPts val="400"/>
              </a:spcBef>
              <a:spcAft>
                <a:spcPts val="0"/>
              </a:spcAft>
              <a:buClr>
                <a:srgbClr val="005AA3"/>
              </a:buClr>
              <a:buSzPct val="100000"/>
              <a:buFont typeface="Arial"/>
              <a:buChar char="–"/>
              <a:defRPr sz="2000" b="0" i="0" u="none" strike="noStrike" cap="none">
                <a:solidFill>
                  <a:srgbClr val="005AA3"/>
                </a:solidFill>
                <a:latin typeface="Helvetica Neue"/>
                <a:ea typeface="Helvetica Neue"/>
                <a:cs typeface="Helvetica Neue"/>
                <a:sym typeface="Helvetica Neue"/>
              </a:defRPr>
            </a:lvl2pPr>
            <a:lvl3pPr marL="1143000" marR="0" lvl="2" indent="-114300" algn="l" rtl="0">
              <a:spcBef>
                <a:spcPts val="360"/>
              </a:spcBef>
              <a:spcAft>
                <a:spcPts val="0"/>
              </a:spcAft>
              <a:buClr>
                <a:srgbClr val="005AA3"/>
              </a:buClr>
              <a:buSzPct val="100000"/>
              <a:buFont typeface="Arial"/>
              <a:buChar char="•"/>
              <a:defRPr sz="1800" b="0" i="0" u="none" strike="noStrike" cap="none">
                <a:solidFill>
                  <a:srgbClr val="005AA3"/>
                </a:solidFill>
                <a:latin typeface="Helvetica Neue"/>
                <a:ea typeface="Helvetica Neue"/>
                <a:cs typeface="Helvetica Neue"/>
                <a:sym typeface="Helvetica Neue"/>
              </a:defRPr>
            </a:lvl3pPr>
            <a:lvl4pPr marL="1600200" marR="0" lvl="3" indent="-139700" algn="l" rtl="0">
              <a:spcBef>
                <a:spcPts val="280"/>
              </a:spcBef>
              <a:spcAft>
                <a:spcPts val="0"/>
              </a:spcAft>
              <a:buClr>
                <a:srgbClr val="CF0031"/>
              </a:buClr>
              <a:buSzPct val="100000"/>
              <a:buFont typeface="Arial"/>
              <a:buChar char="–"/>
              <a:defRPr sz="1400" b="1" i="1" u="none" strike="noStrike" cap="none">
                <a:solidFill>
                  <a:srgbClr val="CF0031"/>
                </a:solidFill>
                <a:latin typeface="Helvetica Neue"/>
                <a:ea typeface="Helvetica Neue"/>
                <a:cs typeface="Helvetica Neue"/>
                <a:sym typeface="Helvetica Neue"/>
              </a:defRPr>
            </a:lvl4pPr>
            <a:lvl5pPr marL="2057400" marR="0" lvl="4" indent="-152400" algn="l" rtl="0">
              <a:spcBef>
                <a:spcPts val="240"/>
              </a:spcBef>
              <a:spcAft>
                <a:spcPts val="0"/>
              </a:spcAft>
              <a:buClr>
                <a:srgbClr val="005AA3"/>
              </a:buClr>
              <a:buSzPct val="100000"/>
              <a:buFont typeface="Arial"/>
              <a:buChar char="»"/>
              <a:defRPr sz="1200" b="0" i="1" u="none" strike="noStrike" cap="none">
                <a:solidFill>
                  <a:srgbClr val="005AA3"/>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dt" idx="10"/>
          </p:nvPr>
        </p:nvSpPr>
        <p:spPr>
          <a:xfrm>
            <a:off x="3816350" y="6508750"/>
            <a:ext cx="2133599" cy="365125"/>
          </a:xfrm>
          <a:prstGeom prst="rect">
            <a:avLst/>
          </a:prstGeom>
          <a:noFill/>
          <a:ln>
            <a:noFill/>
          </a:ln>
        </p:spPr>
        <p:txBody>
          <a:bodyPr lIns="91425" tIns="91425" rIns="91425" bIns="91425" anchor="ctr" anchorCtr="1"/>
          <a:lstStyle>
            <a:lvl1pPr marL="0" marR="0" lvl="0" indent="0" algn="l" rtl="0">
              <a:lnSpc>
                <a:spcPct val="100000"/>
              </a:lnSpc>
              <a:spcBef>
                <a:spcPts val="0"/>
              </a:spcBef>
              <a:spcAft>
                <a:spcPts val="0"/>
              </a:spcAft>
              <a:buNone/>
              <a:defRPr sz="800" b="0" i="0" u="none">
                <a:solidFill>
                  <a:srgbClr val="95B3D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2pPr>
            <a:lvl3pPr marL="914400" marR="0" lvl="2"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3pPr>
            <a:lvl4pPr marL="1371600" marR="0" lvl="3"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4pPr>
            <a:lvl5pPr marL="1828800" marR="0" lvl="4"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5pPr>
            <a:lvl6pPr marL="2286000" marR="0" lvl="5"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6pPr>
            <a:lvl7pPr marL="3200400" marR="0" lvl="6"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7pPr>
            <a:lvl8pPr marL="4572000" marR="0" lvl="7"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8pPr>
            <a:lvl9pPr marL="6400800" marR="0" lvl="8" indent="0" algn="l" rtl="0">
              <a:lnSpc>
                <a:spcPct val="100000"/>
              </a:lnSpc>
              <a:spcBef>
                <a:spcPts val="0"/>
              </a:spcBef>
              <a:spcAft>
                <a:spcPts val="0"/>
              </a:spcAft>
              <a:buNone/>
              <a:defRPr sz="1800" b="0" i="0" u="none" strike="noStrike" cap="none">
                <a:solidFill>
                  <a:schemeClr val="dk1"/>
                </a:solidFill>
                <a:latin typeface="Merriweather Sans"/>
                <a:ea typeface="Merriweather Sans"/>
                <a:cs typeface="Merriweather Sans"/>
                <a:sym typeface="Merriweather Sans"/>
              </a:defRPr>
            </a:lvl9pPr>
          </a:lstStyle>
          <a:p>
            <a:endParaRPr/>
          </a:p>
        </p:txBody>
      </p:sp>
      <p:sp>
        <p:nvSpPr>
          <p:cNvPr id="107" name="Shape 107"/>
          <p:cNvSpPr txBox="1">
            <a:spLocks noGrp="1"/>
          </p:cNvSpPr>
          <p:nvPr>
            <p:ph type="sldNum" idx="12"/>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a:t>
            </a:fld>
            <a:endParaRPr lang="en-US" sz="1000" b="1" i="0" u="none">
              <a:solidFill>
                <a:srgbClr val="95B3D7"/>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couting.org/Home/Marketing/Downloads/PFL_Videos.asp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strike="noStrike" cap="none">
                <a:solidFill>
                  <a:srgbClr val="95B3D7"/>
                </a:solidFill>
                <a:latin typeface="Helvetica Neue"/>
                <a:ea typeface="Helvetica Neue"/>
                <a:cs typeface="Helvetica Neue"/>
                <a:sym typeface="Helvetica Neue"/>
              </a:rPr>
              <a:t>1</a:t>
            </a:fld>
            <a:endParaRPr lang="en-US" sz="1000" b="1" i="0" u="none" strike="noStrike" cap="none">
              <a:solidFill>
                <a:srgbClr val="95B3D7"/>
              </a:solidFill>
              <a:latin typeface="Helvetica Neue"/>
              <a:ea typeface="Helvetica Neue"/>
              <a:cs typeface="Helvetica Neue"/>
              <a:sym typeface="Helvetica Neue"/>
            </a:endParaRPr>
          </a:p>
        </p:txBody>
      </p:sp>
      <p:sp>
        <p:nvSpPr>
          <p:cNvPr id="122" name="Shape 122"/>
          <p:cNvSpPr txBox="1">
            <a:spLocks noGrp="1"/>
          </p:cNvSpPr>
          <p:nvPr>
            <p:ph type="title"/>
          </p:nvPr>
        </p:nvSpPr>
        <p:spPr>
          <a:xfrm>
            <a:off x="2743200" y="1651000"/>
            <a:ext cx="4754562" cy="2109786"/>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4000" b="1" i="0" u="none" strike="noStrike" cap="none" dirty="0">
                <a:solidFill>
                  <a:srgbClr val="CF0031"/>
                </a:solidFill>
                <a:latin typeface="+mj-lt"/>
                <a:ea typeface="Helvetica Neue"/>
                <a:cs typeface="Helvetica Neue"/>
                <a:sym typeface="Helvetica Neue"/>
              </a:rPr>
              <a:t>Pack 000</a:t>
            </a:r>
            <a:br>
              <a:rPr lang="en-US" sz="4000" b="1" i="0" u="none" strike="noStrike" cap="none" dirty="0">
                <a:solidFill>
                  <a:srgbClr val="CF0031"/>
                </a:solidFill>
                <a:latin typeface="+mj-lt"/>
                <a:ea typeface="Helvetica Neue"/>
                <a:cs typeface="Helvetica Neue"/>
                <a:sym typeface="Helvetica Neue"/>
              </a:rPr>
            </a:br>
            <a:r>
              <a:rPr lang="en-US" sz="4000" b="1" i="0" u="none" strike="noStrike" cap="none" dirty="0">
                <a:solidFill>
                  <a:srgbClr val="CF0031"/>
                </a:solidFill>
                <a:latin typeface="+mj-lt"/>
                <a:ea typeface="Helvetica Neue"/>
                <a:cs typeface="Helvetica Neue"/>
                <a:sym typeface="Helvetica Neue"/>
              </a:rPr>
              <a:t>Joining Night!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Meeting Dates  </a:t>
            </a:r>
          </a:p>
        </p:txBody>
      </p:sp>
      <p:sp>
        <p:nvSpPr>
          <p:cNvPr id="225" name="Shape 225"/>
          <p:cNvSpPr txBox="1">
            <a:spLocks noGrp="1"/>
          </p:cNvSpPr>
          <p:nvPr>
            <p:ph type="body" idx="1"/>
          </p:nvPr>
        </p:nvSpPr>
        <p:spPr>
          <a:xfrm>
            <a:off x="457200" y="1417637"/>
            <a:ext cx="8229600" cy="441642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Pack Meetings</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____ Day of each Month (Sept.-May) 0:00pm</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Name of location </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Address </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Den Meetings  </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____ Day of each week (Sept.-May) 0:00pm</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Name of location </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Address </a:t>
            </a: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1600200" marR="0" lvl="3" indent="-228600" algn="l" rtl="0">
              <a:lnSpc>
                <a:spcPct val="100000"/>
              </a:lnSpc>
              <a:spcBef>
                <a:spcPts val="280"/>
              </a:spcBef>
              <a:spcAft>
                <a:spcPts val="0"/>
              </a:spcAft>
              <a:buClr>
                <a:srgbClr val="CF0031"/>
              </a:buClr>
              <a:buSzPct val="25000"/>
              <a:buFont typeface="Arial"/>
              <a:buNone/>
            </a:pPr>
            <a:endParaRPr sz="1400" b="1" i="1" u="none" strike="noStrike" cap="none" dirty="0">
              <a:solidFill>
                <a:srgbClr val="CF0031"/>
              </a:solidFill>
              <a:latin typeface="Helvetica Neue"/>
              <a:ea typeface="Helvetica Neue"/>
              <a:cs typeface="Helvetica Neue"/>
              <a:sym typeface="Helvetica Neue"/>
            </a:endParaRPr>
          </a:p>
          <a:p>
            <a:pPr marL="342900" marR="0" lvl="0" indent="-342900" algn="l" rtl="0">
              <a:spcBef>
                <a:spcPts val="280"/>
              </a:spcBef>
              <a:spcAft>
                <a:spcPts val="0"/>
              </a:spcAft>
              <a:buClr>
                <a:srgbClr val="005AA3"/>
              </a:buClr>
              <a:buSzPct val="100000"/>
              <a:buFont typeface="Arial"/>
              <a:buNone/>
            </a:pPr>
            <a:endParaRPr sz="1400" b="1" i="1" u="none" strike="noStrike" cap="none" dirty="0">
              <a:solidFill>
                <a:srgbClr val="CF0031"/>
              </a:solidFill>
              <a:latin typeface="Helvetica Neue"/>
              <a:ea typeface="Helvetica Neue"/>
              <a:cs typeface="Helvetica Neue"/>
              <a:sym typeface="Helvetica Neue"/>
            </a:endParaRPr>
          </a:p>
        </p:txBody>
      </p:sp>
      <p:sp>
        <p:nvSpPr>
          <p:cNvPr id="226" name="Shape 226"/>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10</a:t>
            </a:fld>
            <a:endParaRPr lang="en-US" sz="1000" b="1" i="0" u="none">
              <a:solidFill>
                <a:srgbClr val="95B3D7"/>
              </a:solidFill>
              <a:latin typeface="Helvetica Neue"/>
              <a:ea typeface="Helvetica Neue"/>
              <a:cs typeface="Helvetica Neue"/>
              <a:sym typeface="Helvetica Neue"/>
            </a:endParaRPr>
          </a:p>
        </p:txBody>
      </p:sp>
      <p:pic>
        <p:nvPicPr>
          <p:cNvPr id="227" name="Shape 227" descr="C:\Users\cgroth\Pictures\Harris Boys\Pack 151\Meeting\IMG_2235.JPG"/>
          <p:cNvPicPr preferRelativeResize="0"/>
          <p:nvPr/>
        </p:nvPicPr>
        <p:blipFill rotWithShape="1">
          <a:blip r:embed="rId3">
            <a:alphaModFix/>
          </a:blip>
          <a:srcRect/>
          <a:stretch/>
        </p:blipFill>
        <p:spPr>
          <a:xfrm>
            <a:off x="6323012" y="2327275"/>
            <a:ext cx="2482850" cy="3311524"/>
          </a:xfrm>
          <a:prstGeom prst="rect">
            <a:avLst/>
          </a:prstGeom>
          <a:noFill/>
          <a:ln w="76200" cap="flat" cmpd="sng">
            <a:solidFill>
              <a:srgbClr val="005AA3"/>
            </a:solidFill>
            <a:prstDash val="solid"/>
            <a:miter/>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Fall Activities  </a:t>
            </a:r>
          </a:p>
        </p:txBody>
      </p:sp>
      <p:sp>
        <p:nvSpPr>
          <p:cNvPr id="236" name="Shape 236"/>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Taste of Scouting</a:t>
            </a: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Pack Event, month date </a:t>
            </a: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1600200" marR="0" lvl="3" indent="-228600" algn="l" rtl="0">
              <a:lnSpc>
                <a:spcPct val="100000"/>
              </a:lnSpc>
              <a:spcBef>
                <a:spcPts val="280"/>
              </a:spcBef>
              <a:spcAft>
                <a:spcPts val="0"/>
              </a:spcAft>
              <a:buClr>
                <a:srgbClr val="CF0031"/>
              </a:buClr>
              <a:buSzPct val="25000"/>
              <a:buFont typeface="Arial"/>
              <a:buNone/>
            </a:pPr>
            <a:endParaRPr sz="1400" b="1" i="1" u="none" strike="noStrike" cap="none" dirty="0">
              <a:solidFill>
                <a:srgbClr val="CF0031"/>
              </a:solidFill>
              <a:latin typeface="Helvetica Neue"/>
              <a:ea typeface="Helvetica Neue"/>
              <a:cs typeface="Helvetica Neue"/>
              <a:sym typeface="Helvetica Neue"/>
            </a:endParaRPr>
          </a:p>
          <a:p>
            <a:pPr marL="342900" marR="0" lvl="0" indent="-342900" algn="l" rtl="0">
              <a:spcBef>
                <a:spcPts val="280"/>
              </a:spcBef>
              <a:spcAft>
                <a:spcPts val="0"/>
              </a:spcAft>
              <a:buClr>
                <a:srgbClr val="005AA3"/>
              </a:buClr>
              <a:buSzPct val="100000"/>
              <a:buFont typeface="Arial"/>
              <a:buNone/>
            </a:pPr>
            <a:endParaRPr sz="1400" b="1" i="1" u="none" strike="noStrike" cap="none" dirty="0">
              <a:solidFill>
                <a:srgbClr val="CF0031"/>
              </a:solidFill>
              <a:latin typeface="Helvetica Neue"/>
              <a:ea typeface="Helvetica Neue"/>
              <a:cs typeface="Helvetica Neue"/>
              <a:sym typeface="Helvetica Neue"/>
            </a:endParaRPr>
          </a:p>
        </p:txBody>
      </p:sp>
      <p:sp>
        <p:nvSpPr>
          <p:cNvPr id="237" name="Shape 237"/>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11</a:t>
            </a:fld>
            <a:endParaRPr lang="en-US" sz="1000" b="1" i="0" u="none">
              <a:solidFill>
                <a:srgbClr val="95B3D7"/>
              </a:solidFill>
              <a:latin typeface="Helvetica Neue"/>
              <a:ea typeface="Helvetica Neue"/>
              <a:cs typeface="Helvetica Neue"/>
              <a:sym typeface="Helvetica Neue"/>
            </a:endParaRPr>
          </a:p>
        </p:txBody>
      </p:sp>
      <p:pic>
        <p:nvPicPr>
          <p:cNvPr id="2" name="Picture 1"/>
          <p:cNvPicPr>
            <a:picLocks noChangeAspect="1"/>
          </p:cNvPicPr>
          <p:nvPr/>
        </p:nvPicPr>
        <p:blipFill>
          <a:blip r:embed="rId3"/>
          <a:stretch>
            <a:fillRect/>
          </a:stretch>
        </p:blipFill>
        <p:spPr>
          <a:xfrm>
            <a:off x="2540977" y="2807889"/>
            <a:ext cx="4062046" cy="26979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How to Register </a:t>
            </a:r>
            <a:r>
              <a:rPr lang="en-US" dirty="0">
                <a:latin typeface="+mj-lt"/>
              </a:rPr>
              <a:t>T</a:t>
            </a:r>
            <a:r>
              <a:rPr lang="en-US" sz="3200" b="1" i="0" u="none" strike="noStrike" cap="none" dirty="0">
                <a:solidFill>
                  <a:srgbClr val="CF0031"/>
                </a:solidFill>
                <a:latin typeface="+mj-lt"/>
                <a:ea typeface="Helvetica Neue"/>
                <a:cs typeface="Helvetica Neue"/>
                <a:sym typeface="Helvetica Neue"/>
              </a:rPr>
              <a:t>oday</a:t>
            </a:r>
            <a:r>
              <a:rPr lang="en-US" dirty="0">
                <a:latin typeface="+mj-lt"/>
              </a:rPr>
              <a:t>?</a:t>
            </a:r>
            <a:r>
              <a:rPr lang="en-US" sz="3200" b="1" i="0" u="none" strike="noStrike" cap="none" dirty="0">
                <a:solidFill>
                  <a:srgbClr val="CF0031"/>
                </a:solidFill>
                <a:latin typeface="+mj-lt"/>
                <a:ea typeface="Helvetica Neue"/>
                <a:cs typeface="Helvetica Neue"/>
                <a:sym typeface="Helvetica Neue"/>
              </a:rPr>
              <a:t>   </a:t>
            </a:r>
          </a:p>
        </p:txBody>
      </p:sp>
      <p:sp>
        <p:nvSpPr>
          <p:cNvPr id="247" name="Shape 247"/>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Turn in a Youth Application </a:t>
            </a:r>
          </a:p>
          <a:p>
            <a:pPr marL="342900" marR="0" lvl="0" indent="-342900" algn="l" rtl="0">
              <a:lnSpc>
                <a:spcPct val="100000"/>
              </a:lnSpc>
              <a:spcBef>
                <a:spcPts val="480"/>
              </a:spcBef>
              <a:spcAft>
                <a:spcPts val="0"/>
              </a:spcAft>
              <a:buClr>
                <a:srgbClr val="005AA3"/>
              </a:buClr>
              <a:buSzPct val="100000"/>
              <a:buFont typeface="Arial"/>
              <a:buNone/>
            </a:pPr>
            <a:endParaRPr sz="2400" b="1" i="0" u="none" dirty="0">
              <a:solidFill>
                <a:srgbClr val="005AA3"/>
              </a:solidFill>
              <a:latin typeface="+mj-lt"/>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$___ Joining Fee</a:t>
            </a:r>
          </a:p>
          <a:p>
            <a:pPr marL="342900" marR="0" lvl="0" indent="-342900" algn="l" rtl="0">
              <a:lnSpc>
                <a:spcPct val="100000"/>
              </a:lnSpc>
              <a:spcBef>
                <a:spcPts val="480"/>
              </a:spcBef>
              <a:spcAft>
                <a:spcPts val="0"/>
              </a:spcAft>
              <a:buClr>
                <a:srgbClr val="005AA3"/>
              </a:buClr>
              <a:buSzPct val="100000"/>
              <a:buFont typeface="Arial"/>
              <a:buNone/>
            </a:pPr>
            <a:endParaRPr sz="2400" b="1" i="0" u="none" dirty="0">
              <a:solidFill>
                <a:srgbClr val="005AA3"/>
              </a:solidFill>
              <a:latin typeface="+mj-lt"/>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Parent Talent Survey</a:t>
            </a: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Helvetica Neue"/>
                <a:ea typeface="Helvetica Neue"/>
                <a:cs typeface="Helvetica Neue"/>
                <a:sym typeface="Helvetica Neue"/>
              </a:rPr>
              <a:t> </a:t>
            </a:r>
          </a:p>
        </p:txBody>
      </p:sp>
      <p:sp>
        <p:nvSpPr>
          <p:cNvPr id="248" name="Shape 248"/>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12</a:t>
            </a:fld>
            <a:endParaRPr lang="en-US" sz="1000" b="1" i="0" u="none">
              <a:solidFill>
                <a:srgbClr val="95B3D7"/>
              </a:solidFill>
              <a:latin typeface="Helvetica Neue"/>
              <a:ea typeface="Helvetica Neue"/>
              <a:cs typeface="Helvetica Neue"/>
              <a:sym typeface="Helvetica Neue"/>
            </a:endParaRPr>
          </a:p>
        </p:txBody>
      </p:sp>
      <p:pic>
        <p:nvPicPr>
          <p:cNvPr id="249" name="Shape 249" descr="http://img.docstoccdn.com/thumb/orig/5636519.png"/>
          <p:cNvPicPr preferRelativeResize="0"/>
          <p:nvPr/>
        </p:nvPicPr>
        <p:blipFill rotWithShape="1">
          <a:blip r:embed="rId3">
            <a:alphaModFix/>
          </a:blip>
          <a:srcRect/>
          <a:stretch/>
        </p:blipFill>
        <p:spPr>
          <a:xfrm>
            <a:off x="4405312" y="2166936"/>
            <a:ext cx="4035424" cy="3117849"/>
          </a:xfrm>
          <a:prstGeom prst="rect">
            <a:avLst/>
          </a:prstGeom>
          <a:noFill/>
          <a:ln w="38100" cap="flat" cmpd="sng">
            <a:solidFill>
              <a:srgbClr val="005AA3"/>
            </a:solidFill>
            <a:prstDash val="solid"/>
            <a:miter/>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13</a:t>
            </a:fld>
            <a:endParaRPr lang="en-US" sz="1000" b="1" i="0" u="none">
              <a:solidFill>
                <a:srgbClr val="95B3D7"/>
              </a:solidFill>
              <a:latin typeface="Helvetica Neue"/>
              <a:ea typeface="Helvetica Neue"/>
              <a:cs typeface="Helvetica Neue"/>
              <a:sym typeface="Helvetica Neue"/>
            </a:endParaRPr>
          </a:p>
        </p:txBody>
      </p:sp>
      <p:sp>
        <p:nvSpPr>
          <p:cNvPr id="258" name="Shape 258"/>
          <p:cNvSpPr txBox="1"/>
          <p:nvPr/>
        </p:nvSpPr>
        <p:spPr>
          <a:xfrm>
            <a:off x="2286000" y="3105150"/>
            <a:ext cx="4572000" cy="647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Merriweather Sans"/>
              <a:buNone/>
            </a:pPr>
            <a:r>
              <a:rPr lang="en-US" sz="1800" b="0" i="0" u="sng" dirty="0">
                <a:solidFill>
                  <a:schemeClr val="hlink"/>
                </a:solidFill>
                <a:latin typeface="+mj-lt"/>
                <a:ea typeface="Merriweather Sans"/>
                <a:cs typeface="Merriweather Sans"/>
                <a:sym typeface="Merriweather Sans"/>
                <a:hlinkClick r:id="rId3"/>
              </a:rPr>
              <a:t>http://www.scouting.org/Home/Marketing/Downloads/PFL_Videos.aspx</a:t>
            </a:r>
            <a:r>
              <a:rPr lang="en-US" sz="1800" b="0" i="0" u="none" dirty="0">
                <a:solidFill>
                  <a:schemeClr val="dk1"/>
                </a:solidFill>
                <a:latin typeface="+mj-lt"/>
                <a:ea typeface="Helvetica Neue"/>
                <a:cs typeface="Helvetica Neue"/>
                <a:sym typeface="Helvetica Neue"/>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14</a:t>
            </a:fld>
            <a:endParaRPr lang="en-US" sz="1000" b="1" i="0" u="none">
              <a:solidFill>
                <a:srgbClr val="95B3D7"/>
              </a:solidFill>
              <a:latin typeface="Helvetica Neue"/>
              <a:ea typeface="Helvetica Neue"/>
              <a:cs typeface="Helvetica Neue"/>
              <a:sym typeface="Helvetica Neue"/>
            </a:endParaRPr>
          </a:p>
        </p:txBody>
      </p:sp>
      <p:pic>
        <p:nvPicPr>
          <p:cNvPr id="2" name="Picture 1"/>
          <p:cNvPicPr>
            <a:picLocks noChangeAspect="1"/>
          </p:cNvPicPr>
          <p:nvPr/>
        </p:nvPicPr>
        <p:blipFill>
          <a:blip r:embed="rId3"/>
          <a:stretch>
            <a:fillRect/>
          </a:stretch>
        </p:blipFill>
        <p:spPr>
          <a:xfrm>
            <a:off x="1688122" y="940776"/>
            <a:ext cx="5552833" cy="4164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What is Cub Scouting? </a:t>
            </a:r>
          </a:p>
        </p:txBody>
      </p:sp>
      <p:sp>
        <p:nvSpPr>
          <p:cNvPr id="131" name="Shape 131"/>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100000"/>
              <a:buFont typeface="Arial"/>
              <a:buChar char="•"/>
            </a:pPr>
            <a:r>
              <a:rPr lang="en-US" sz="2400" b="1" i="0" u="none" strike="noStrike" cap="none" dirty="0">
                <a:solidFill>
                  <a:srgbClr val="005AA3"/>
                </a:solidFill>
                <a:latin typeface="+mj-lt"/>
                <a:sym typeface="Helvetica Neue"/>
              </a:rPr>
              <a:t>Year-Round, Family-Friendly program led by adult volunteers and designed for boys in Kindergarten</a:t>
            </a:r>
            <a:r>
              <a:rPr lang="en-US" dirty="0">
                <a:latin typeface="+mj-lt"/>
              </a:rPr>
              <a:t> through </a:t>
            </a:r>
            <a:r>
              <a:rPr lang="en-US" sz="2400" b="1" i="0" u="none" strike="noStrike" cap="none" dirty="0">
                <a:solidFill>
                  <a:srgbClr val="005AA3"/>
                </a:solidFill>
                <a:latin typeface="+mj-lt"/>
                <a:sym typeface="Helvetica Neue"/>
              </a:rPr>
              <a:t>5</a:t>
            </a:r>
            <a:r>
              <a:rPr lang="en-US" sz="2400" b="1" i="0" u="none" strike="noStrike" cap="none" baseline="30000" dirty="0">
                <a:solidFill>
                  <a:srgbClr val="005AA3"/>
                </a:solidFill>
                <a:latin typeface="+mj-lt"/>
                <a:sym typeface="Helvetica Neue"/>
              </a:rPr>
              <a:t>th</a:t>
            </a:r>
            <a:r>
              <a:rPr lang="en-US" sz="2400" b="1" i="0" u="none" strike="noStrike" cap="none" dirty="0">
                <a:solidFill>
                  <a:srgbClr val="005AA3"/>
                </a:solidFill>
                <a:latin typeface="+mj-lt"/>
                <a:sym typeface="Helvetica Neue"/>
              </a:rPr>
              <a:t> grade (ages 5-10)</a:t>
            </a:r>
            <a:br>
              <a:rPr lang="en-US" sz="2400" b="1" i="0" u="none" strike="noStrike" cap="none" dirty="0">
                <a:solidFill>
                  <a:srgbClr val="005AA3"/>
                </a:solidFill>
                <a:latin typeface="+mj-lt"/>
                <a:sym typeface="Helvetica Neue"/>
              </a:rPr>
            </a:br>
            <a:endParaRPr lang="en-US" sz="2400" b="1" i="0" u="none" strike="noStrike" cap="none" dirty="0">
              <a:solidFill>
                <a:srgbClr val="005AA3"/>
              </a:solidFill>
              <a:latin typeface="+mj-lt"/>
              <a:sym typeface="Helvetica Neue"/>
            </a:endParaRPr>
          </a:p>
          <a:p>
            <a:pPr marL="342900" marR="0" lvl="0" indent="-342900" algn="l" rtl="0">
              <a:lnSpc>
                <a:spcPct val="100000"/>
              </a:lnSpc>
              <a:spcBef>
                <a:spcPts val="480"/>
              </a:spcBef>
              <a:spcAft>
                <a:spcPts val="0"/>
              </a:spcAft>
              <a:buClr>
                <a:srgbClr val="005AA3"/>
              </a:buClr>
              <a:buSzPct val="100000"/>
              <a:buFont typeface="Arial"/>
              <a:buChar char="•"/>
            </a:pPr>
            <a:r>
              <a:rPr lang="en-US" sz="2400" b="1" i="0" u="none" strike="noStrike" cap="none" dirty="0">
                <a:solidFill>
                  <a:srgbClr val="005AA3"/>
                </a:solidFill>
                <a:latin typeface="+mj-lt"/>
                <a:sym typeface="Helvetica Neue"/>
              </a:rPr>
              <a:t>Involves hands on activities based on </a:t>
            </a:r>
          </a:p>
          <a:p>
            <a:pPr marL="800100" marR="0" lvl="1" indent="-342900" algn="l" rtl="0">
              <a:lnSpc>
                <a:spcPct val="100000"/>
              </a:lnSpc>
              <a:spcBef>
                <a:spcPts val="400"/>
              </a:spcBef>
              <a:spcAft>
                <a:spcPts val="0"/>
              </a:spcAft>
              <a:buClr>
                <a:srgbClr val="005AA3"/>
              </a:buClr>
              <a:buSzPct val="100000"/>
              <a:buFont typeface="Arial" panose="020B0604020202020204" pitchFamily="34" charset="0"/>
              <a:buChar char="•"/>
            </a:pPr>
            <a:r>
              <a:rPr lang="en-US" sz="2000" b="0" i="0" u="none" strike="noStrike" cap="none" dirty="0">
                <a:solidFill>
                  <a:srgbClr val="005AA3"/>
                </a:solidFill>
                <a:latin typeface="+mj-lt"/>
                <a:sym typeface="Helvetica Neue"/>
              </a:rPr>
              <a:t>Citizenship training</a:t>
            </a:r>
          </a:p>
          <a:p>
            <a:pPr marL="800100" marR="0" lvl="1" indent="-342900" algn="l" rtl="0">
              <a:lnSpc>
                <a:spcPct val="100000"/>
              </a:lnSpc>
              <a:spcBef>
                <a:spcPts val="400"/>
              </a:spcBef>
              <a:spcAft>
                <a:spcPts val="0"/>
              </a:spcAft>
              <a:buClr>
                <a:srgbClr val="005AA3"/>
              </a:buClr>
              <a:buSzPct val="100000"/>
              <a:buFont typeface="Arial" panose="020B0604020202020204" pitchFamily="34" charset="0"/>
              <a:buChar char="•"/>
            </a:pPr>
            <a:r>
              <a:rPr lang="en-US" sz="2000" b="0" i="0" u="none" strike="noStrike" cap="none" dirty="0">
                <a:solidFill>
                  <a:srgbClr val="005AA3"/>
                </a:solidFill>
                <a:latin typeface="+mj-lt"/>
                <a:sym typeface="Helvetica Neue"/>
              </a:rPr>
              <a:t>Character Development</a:t>
            </a:r>
          </a:p>
          <a:p>
            <a:pPr marL="800100" marR="0" lvl="1" indent="-342900" algn="l" rtl="0">
              <a:lnSpc>
                <a:spcPct val="100000"/>
              </a:lnSpc>
              <a:spcBef>
                <a:spcPts val="400"/>
              </a:spcBef>
              <a:spcAft>
                <a:spcPts val="0"/>
              </a:spcAft>
              <a:buClr>
                <a:srgbClr val="005AA3"/>
              </a:buClr>
              <a:buSzPct val="100000"/>
              <a:buFont typeface="Arial" panose="020B0604020202020204" pitchFamily="34" charset="0"/>
              <a:buChar char="•"/>
            </a:pPr>
            <a:r>
              <a:rPr lang="en-US" sz="2000" b="0" i="0" u="none" strike="noStrike" cap="none" dirty="0">
                <a:solidFill>
                  <a:srgbClr val="005AA3"/>
                </a:solidFill>
                <a:latin typeface="+mj-lt"/>
                <a:sym typeface="Helvetica Neue"/>
              </a:rPr>
              <a:t>Personal Fitness </a:t>
            </a:r>
          </a:p>
          <a:p>
            <a:pPr marL="342900" marR="0" lvl="0" indent="-342900" algn="l" rtl="0">
              <a:lnSpc>
                <a:spcPct val="100000"/>
              </a:lnSpc>
              <a:spcBef>
                <a:spcPts val="480"/>
              </a:spcBef>
              <a:spcAft>
                <a:spcPts val="0"/>
              </a:spcAft>
              <a:buClr>
                <a:srgbClr val="005AA3"/>
              </a:buClr>
              <a:buSzPct val="25000"/>
              <a:buFont typeface="Arial"/>
              <a:buNone/>
            </a:pPr>
            <a:endParaRPr sz="2400" b="1" i="0" u="none" strike="noStrike" cap="none" dirty="0">
              <a:solidFill>
                <a:srgbClr val="005AA3"/>
              </a:solidFill>
              <a:latin typeface="Helvetica Neue"/>
              <a:ea typeface="Helvetica Neue"/>
              <a:cs typeface="Helvetica Neue"/>
              <a:sym typeface="Helvetica Neue"/>
            </a:endParaRPr>
          </a:p>
          <a:p>
            <a:pPr marL="1600200" marR="0" lvl="3" indent="-228600" algn="l" rtl="0">
              <a:lnSpc>
                <a:spcPct val="100000"/>
              </a:lnSpc>
              <a:spcBef>
                <a:spcPts val="280"/>
              </a:spcBef>
              <a:spcAft>
                <a:spcPts val="0"/>
              </a:spcAft>
              <a:buClr>
                <a:srgbClr val="CF0031"/>
              </a:buClr>
              <a:buSzPct val="25000"/>
              <a:buFont typeface="Arial"/>
              <a:buNone/>
            </a:pPr>
            <a:endParaRPr sz="1400" b="1" i="1" u="none" strike="noStrike" cap="none" dirty="0">
              <a:solidFill>
                <a:srgbClr val="CF0031"/>
              </a:solidFill>
              <a:latin typeface="Helvetica Neue"/>
              <a:ea typeface="Helvetica Neue"/>
              <a:cs typeface="Helvetica Neue"/>
              <a:sym typeface="Helvetica Neue"/>
            </a:endParaRPr>
          </a:p>
          <a:p>
            <a:pPr marL="342900" marR="0" lvl="0" indent="-342900" algn="l" rtl="0">
              <a:spcBef>
                <a:spcPts val="280"/>
              </a:spcBef>
              <a:spcAft>
                <a:spcPts val="0"/>
              </a:spcAft>
              <a:buClr>
                <a:srgbClr val="005AA3"/>
              </a:buClr>
              <a:buSzPct val="100000"/>
              <a:buFont typeface="Arial"/>
              <a:buNone/>
            </a:pPr>
            <a:endParaRPr sz="1400" b="1" i="1" u="none" strike="noStrike" cap="none" dirty="0">
              <a:solidFill>
                <a:srgbClr val="CF0031"/>
              </a:solidFill>
              <a:latin typeface="Helvetica Neue"/>
              <a:ea typeface="Helvetica Neue"/>
              <a:cs typeface="Helvetica Neue"/>
              <a:sym typeface="Helvetica Neue"/>
            </a:endParaRPr>
          </a:p>
        </p:txBody>
      </p:sp>
      <p:sp>
        <p:nvSpPr>
          <p:cNvPr id="132" name="Shape 132"/>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2</a:t>
            </a:fld>
            <a:endParaRPr lang="en-US" sz="1000" b="1" i="0" u="none">
              <a:solidFill>
                <a:srgbClr val="95B3D7"/>
              </a:solidFill>
              <a:latin typeface="Helvetica Neue"/>
              <a:ea typeface="Helvetica Neue"/>
              <a:cs typeface="Helvetica Neue"/>
              <a:sym typeface="Helvetica Neue"/>
            </a:endParaRPr>
          </a:p>
        </p:txBody>
      </p:sp>
      <p:pic>
        <p:nvPicPr>
          <p:cNvPr id="2" name="Picture 1"/>
          <p:cNvPicPr>
            <a:picLocks noChangeAspect="1"/>
          </p:cNvPicPr>
          <p:nvPr/>
        </p:nvPicPr>
        <p:blipFill>
          <a:blip r:embed="rId3"/>
          <a:stretch>
            <a:fillRect/>
          </a:stretch>
        </p:blipFill>
        <p:spPr>
          <a:xfrm>
            <a:off x="5837874" y="3755782"/>
            <a:ext cx="2848926" cy="14609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Cub Scout Dens </a:t>
            </a:r>
          </a:p>
        </p:txBody>
      </p:sp>
      <p:sp>
        <p:nvSpPr>
          <p:cNvPr id="142" name="Shape 142"/>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rmAutofit lnSpcReduction="10000"/>
          </a:bodyPr>
          <a:lstStyle/>
          <a:p>
            <a:pPr marL="0" marR="0" lvl="0" indent="0" algn="l" rtl="0">
              <a:lnSpc>
                <a:spcPct val="100000"/>
              </a:lnSpc>
              <a:spcBef>
                <a:spcPts val="0"/>
              </a:spcBef>
              <a:spcAft>
                <a:spcPts val="0"/>
              </a:spcAft>
              <a:buClr>
                <a:srgbClr val="005AA3"/>
              </a:buClr>
              <a:buSzPct val="25000"/>
              <a:buFont typeface="Arial"/>
              <a:buNone/>
            </a:pPr>
            <a:r>
              <a:rPr lang="en-US" sz="2400" b="1" i="0" u="none" dirty="0">
                <a:solidFill>
                  <a:srgbClr val="005AA3"/>
                </a:solidFill>
                <a:latin typeface="Helvetica Neue"/>
                <a:ea typeface="Helvetica Neue"/>
                <a:cs typeface="Helvetica Neue"/>
                <a:sym typeface="Helvetica Neue"/>
              </a:rPr>
              <a:t>				</a:t>
            </a:r>
            <a:r>
              <a:rPr lang="en-US" dirty="0"/>
              <a:t>    </a:t>
            </a:r>
            <a:r>
              <a:rPr lang="en-US" sz="2400" b="1" i="0" u="none" dirty="0">
                <a:solidFill>
                  <a:srgbClr val="005AA3"/>
                </a:solidFill>
                <a:latin typeface="+mj-lt"/>
                <a:sym typeface="Helvetica Neue"/>
              </a:rPr>
              <a:t>Kindergarten – Lions </a:t>
            </a:r>
          </a:p>
          <a:p>
            <a:pPr marL="0" marR="0" lvl="0" indent="0" algn="l" rtl="0">
              <a:lnSpc>
                <a:spcPct val="100000"/>
              </a:lnSpc>
              <a:spcBef>
                <a:spcPts val="0"/>
              </a:spcBef>
              <a:spcAft>
                <a:spcPts val="0"/>
              </a:spcAft>
              <a:buClr>
                <a:srgbClr val="005AA3"/>
              </a:buClr>
              <a:buSzPct val="25000"/>
              <a:buFont typeface="Arial"/>
              <a:buNone/>
            </a:pPr>
            <a:endParaRPr lang="en-US" sz="2400" b="1" i="0" u="none" dirty="0">
              <a:solidFill>
                <a:srgbClr val="005AA3"/>
              </a:solidFill>
              <a:latin typeface="+mj-lt"/>
              <a:sym typeface="Helvetica Neue"/>
            </a:endParaRPr>
          </a:p>
          <a:p>
            <a:pPr marL="0" marR="0" lvl="0" indent="0" algn="l" rtl="0">
              <a:lnSpc>
                <a:spcPct val="100000"/>
              </a:lnSpc>
              <a:spcBef>
                <a:spcPts val="0"/>
              </a:spcBef>
              <a:spcAft>
                <a:spcPts val="0"/>
              </a:spcAft>
              <a:buClr>
                <a:srgbClr val="005AA3"/>
              </a:buClr>
              <a:buSzPct val="25000"/>
              <a:buFont typeface="Arial"/>
              <a:buNone/>
            </a:pPr>
            <a:r>
              <a:rPr lang="en-US" dirty="0">
                <a:latin typeface="+mj-lt"/>
              </a:rPr>
              <a:t>				    </a:t>
            </a:r>
            <a:r>
              <a:rPr lang="en-US" sz="2400" b="1" i="0" u="none" dirty="0">
                <a:solidFill>
                  <a:srgbClr val="005AA3"/>
                </a:solidFill>
                <a:latin typeface="+mj-lt"/>
                <a:sym typeface="Helvetica Neue"/>
              </a:rPr>
              <a:t>1</a:t>
            </a:r>
            <a:r>
              <a:rPr lang="en-US" sz="2400" b="1" i="0" u="none" baseline="30000" dirty="0">
                <a:solidFill>
                  <a:srgbClr val="005AA3"/>
                </a:solidFill>
                <a:latin typeface="+mj-lt"/>
                <a:sym typeface="Helvetica Neue"/>
              </a:rPr>
              <a:t>st</a:t>
            </a:r>
            <a:r>
              <a:rPr lang="en-US" sz="2400" b="1" i="0" u="none" dirty="0">
                <a:solidFill>
                  <a:srgbClr val="005AA3"/>
                </a:solidFill>
                <a:latin typeface="+mj-lt"/>
                <a:sym typeface="Helvetica Neue"/>
              </a:rPr>
              <a:t> Grade – Tigers </a:t>
            </a:r>
          </a:p>
          <a:p>
            <a:pPr marL="0" marR="0" lvl="0" indent="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mj-lt"/>
              <a:sym typeface="Helvetica Neue"/>
            </a:endParaRPr>
          </a:p>
          <a:p>
            <a:pPr marL="0" marR="0" lvl="0" indent="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sym typeface="Helvetica Neue"/>
              </a:rPr>
              <a:t>				    2</a:t>
            </a:r>
            <a:r>
              <a:rPr lang="en-US" sz="2400" b="1" i="0" u="none" baseline="30000" dirty="0">
                <a:solidFill>
                  <a:srgbClr val="005AA3"/>
                </a:solidFill>
                <a:latin typeface="+mj-lt"/>
                <a:sym typeface="Helvetica Neue"/>
              </a:rPr>
              <a:t>nd</a:t>
            </a:r>
            <a:r>
              <a:rPr lang="en-US" sz="2400" b="1" i="0" u="none" dirty="0">
                <a:solidFill>
                  <a:srgbClr val="005AA3"/>
                </a:solidFill>
                <a:latin typeface="+mj-lt"/>
                <a:sym typeface="Helvetica Neue"/>
              </a:rPr>
              <a:t> Grade – Wolves </a:t>
            </a:r>
          </a:p>
          <a:p>
            <a:pPr marL="0" marR="0" lvl="0" indent="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mj-lt"/>
              <a:sym typeface="Helvetica Neue"/>
            </a:endParaRPr>
          </a:p>
          <a:p>
            <a:pPr marL="0" marR="0" lvl="0" indent="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sym typeface="Helvetica Neue"/>
              </a:rPr>
              <a:t>				    3</a:t>
            </a:r>
            <a:r>
              <a:rPr lang="en-US" sz="2400" b="1" i="0" u="none" baseline="30000" dirty="0">
                <a:solidFill>
                  <a:srgbClr val="005AA3"/>
                </a:solidFill>
                <a:latin typeface="+mj-lt"/>
                <a:sym typeface="Helvetica Neue"/>
              </a:rPr>
              <a:t>rd</a:t>
            </a:r>
            <a:r>
              <a:rPr lang="en-US" sz="2400" b="1" i="0" u="none" dirty="0">
                <a:solidFill>
                  <a:srgbClr val="005AA3"/>
                </a:solidFill>
                <a:latin typeface="+mj-lt"/>
                <a:sym typeface="Helvetica Neue"/>
              </a:rPr>
              <a:t> Grade – Bears 	</a:t>
            </a:r>
          </a:p>
          <a:p>
            <a:pPr marL="0" marR="0" lvl="0" indent="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mj-lt"/>
              <a:sym typeface="Helvetica Neue"/>
            </a:endParaRPr>
          </a:p>
          <a:p>
            <a:pPr marL="0" marR="0" lvl="0" indent="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sym typeface="Helvetica Neue"/>
              </a:rPr>
              <a:t>				    4</a:t>
            </a:r>
            <a:r>
              <a:rPr lang="en-US" sz="2400" b="1" i="0" u="none" baseline="30000" dirty="0">
                <a:solidFill>
                  <a:srgbClr val="005AA3"/>
                </a:solidFill>
                <a:latin typeface="+mj-lt"/>
                <a:sym typeface="Helvetica Neue"/>
              </a:rPr>
              <a:t>th</a:t>
            </a:r>
            <a:r>
              <a:rPr lang="en-US" sz="2400" b="1" i="0" u="none" dirty="0">
                <a:solidFill>
                  <a:srgbClr val="005AA3"/>
                </a:solidFill>
                <a:latin typeface="+mj-lt"/>
                <a:sym typeface="Helvetica Neue"/>
              </a:rPr>
              <a:t> Grade –</a:t>
            </a:r>
            <a:r>
              <a:rPr lang="en-US" dirty="0">
                <a:latin typeface="+mj-lt"/>
              </a:rPr>
              <a:t> </a:t>
            </a:r>
            <a:r>
              <a:rPr lang="en-US" sz="2400" b="1" i="0" u="none" dirty="0" err="1">
                <a:solidFill>
                  <a:srgbClr val="005AA3"/>
                </a:solidFill>
                <a:latin typeface="+mj-lt"/>
                <a:sym typeface="Helvetica Neue"/>
              </a:rPr>
              <a:t>Webelos</a:t>
            </a:r>
            <a:r>
              <a:rPr lang="en-US" sz="2400" b="1" i="0" u="none" dirty="0">
                <a:solidFill>
                  <a:srgbClr val="005AA3"/>
                </a:solidFill>
                <a:latin typeface="+mj-lt"/>
                <a:sym typeface="Helvetica Neue"/>
              </a:rPr>
              <a:t> I</a:t>
            </a:r>
          </a:p>
          <a:p>
            <a:pPr marL="0" marR="0" lvl="0" indent="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mj-lt"/>
              <a:sym typeface="Helvetica Neue"/>
            </a:endParaRPr>
          </a:p>
          <a:p>
            <a:pPr marL="0" marR="0" lvl="0" indent="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sym typeface="Helvetica Neue"/>
              </a:rPr>
              <a:t>				    5</a:t>
            </a:r>
            <a:r>
              <a:rPr lang="en-US" sz="2400" b="1" i="0" u="none" baseline="30000" dirty="0">
                <a:solidFill>
                  <a:srgbClr val="005AA3"/>
                </a:solidFill>
                <a:latin typeface="+mj-lt"/>
                <a:sym typeface="Helvetica Neue"/>
              </a:rPr>
              <a:t>th</a:t>
            </a:r>
            <a:r>
              <a:rPr lang="en-US" sz="2400" b="1" i="0" u="none" dirty="0">
                <a:solidFill>
                  <a:srgbClr val="005AA3"/>
                </a:solidFill>
                <a:latin typeface="+mj-lt"/>
                <a:sym typeface="Helvetica Neue"/>
              </a:rPr>
              <a:t> Grade – </a:t>
            </a:r>
            <a:r>
              <a:rPr lang="en-US" sz="2400" b="1" i="0" u="none" dirty="0" err="1">
                <a:solidFill>
                  <a:srgbClr val="005AA3"/>
                </a:solidFill>
                <a:latin typeface="+mj-lt"/>
                <a:sym typeface="Helvetica Neue"/>
              </a:rPr>
              <a:t>Webelos</a:t>
            </a:r>
            <a:r>
              <a:rPr lang="en-US" sz="2400" b="1" i="0" u="none" dirty="0">
                <a:solidFill>
                  <a:srgbClr val="005AA3"/>
                </a:solidFill>
                <a:latin typeface="+mj-lt"/>
                <a:sym typeface="Helvetica Neue"/>
              </a:rPr>
              <a:t> II </a:t>
            </a:r>
          </a:p>
          <a:p>
            <a:pPr marL="1600200" marR="0" lvl="3" indent="-228600" algn="l" rtl="0">
              <a:lnSpc>
                <a:spcPct val="100000"/>
              </a:lnSpc>
              <a:spcBef>
                <a:spcPts val="280"/>
              </a:spcBef>
              <a:spcAft>
                <a:spcPts val="0"/>
              </a:spcAft>
              <a:buClr>
                <a:srgbClr val="CF0031"/>
              </a:buClr>
              <a:buSzPct val="25000"/>
              <a:buFont typeface="Arial"/>
              <a:buNone/>
            </a:pPr>
            <a:endParaRPr sz="1400" b="1" i="1" u="none" strike="noStrike" cap="none" dirty="0">
              <a:solidFill>
                <a:srgbClr val="CF0031"/>
              </a:solidFill>
              <a:latin typeface="Helvetica Neue"/>
              <a:ea typeface="Helvetica Neue"/>
              <a:cs typeface="Helvetica Neue"/>
              <a:sym typeface="Helvetica Neue"/>
            </a:endParaRPr>
          </a:p>
          <a:p>
            <a:pPr marL="342900" marR="0" lvl="0" indent="-342900" algn="l" rtl="0">
              <a:spcBef>
                <a:spcPts val="280"/>
              </a:spcBef>
              <a:spcAft>
                <a:spcPts val="0"/>
              </a:spcAft>
              <a:buClr>
                <a:srgbClr val="005AA3"/>
              </a:buClr>
              <a:buSzPct val="100000"/>
              <a:buFont typeface="Arial"/>
              <a:buNone/>
            </a:pPr>
            <a:endParaRPr sz="1400" b="1" i="1" u="none" strike="noStrike" cap="none" dirty="0">
              <a:solidFill>
                <a:srgbClr val="CF0031"/>
              </a:solidFill>
              <a:latin typeface="Helvetica Neue"/>
              <a:ea typeface="Helvetica Neue"/>
              <a:cs typeface="Helvetica Neue"/>
              <a:sym typeface="Helvetica Neue"/>
            </a:endParaRPr>
          </a:p>
        </p:txBody>
      </p:sp>
      <p:sp>
        <p:nvSpPr>
          <p:cNvPr id="143" name="Shape 143"/>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3</a:t>
            </a:fld>
            <a:endParaRPr lang="en-US" sz="1000" b="1" i="0" u="none">
              <a:solidFill>
                <a:srgbClr val="95B3D7"/>
              </a:solidFill>
              <a:latin typeface="Helvetica Neue"/>
              <a:ea typeface="Helvetica Neue"/>
              <a:cs typeface="Helvetica Neue"/>
              <a:sym typeface="Helvetica Neue"/>
            </a:endParaRPr>
          </a:p>
        </p:txBody>
      </p:sp>
      <p:pic>
        <p:nvPicPr>
          <p:cNvPr id="144" name="Shape 144" descr="http://moorevillepack226.scoutlander.com/MediaVaults/imagevault/x83ra67gc5200448.jpg"/>
          <p:cNvPicPr preferRelativeResize="0"/>
          <p:nvPr/>
        </p:nvPicPr>
        <p:blipFill rotWithShape="1">
          <a:blip r:embed="rId3">
            <a:alphaModFix/>
          </a:blip>
          <a:srcRect/>
          <a:stretch/>
        </p:blipFill>
        <p:spPr>
          <a:xfrm>
            <a:off x="2868610" y="2010580"/>
            <a:ext cx="947737" cy="957261"/>
          </a:xfrm>
          <a:prstGeom prst="rect">
            <a:avLst/>
          </a:prstGeom>
          <a:noFill/>
          <a:ln>
            <a:noFill/>
          </a:ln>
        </p:spPr>
      </p:pic>
      <p:pic>
        <p:nvPicPr>
          <p:cNvPr id="145" name="Shape 145" descr="http://www.pack350.org/images/badges/wolf_badge.gif"/>
          <p:cNvPicPr preferRelativeResize="0"/>
          <p:nvPr/>
        </p:nvPicPr>
        <p:blipFill rotWithShape="1">
          <a:blip r:embed="rId4">
            <a:alphaModFix/>
          </a:blip>
          <a:srcRect/>
          <a:stretch/>
        </p:blipFill>
        <p:spPr>
          <a:xfrm>
            <a:off x="1429055" y="2626832"/>
            <a:ext cx="971550" cy="992187"/>
          </a:xfrm>
          <a:prstGeom prst="rect">
            <a:avLst/>
          </a:prstGeom>
          <a:noFill/>
          <a:ln>
            <a:noFill/>
          </a:ln>
        </p:spPr>
      </p:pic>
      <p:pic>
        <p:nvPicPr>
          <p:cNvPr id="146" name="Shape 146" descr="http://www.orgsites.com/sc/pack18/BEAR_Patch_-_rotated.jpg"/>
          <p:cNvPicPr preferRelativeResize="0"/>
          <p:nvPr/>
        </p:nvPicPr>
        <p:blipFill rotWithShape="1">
          <a:blip r:embed="rId5">
            <a:alphaModFix/>
          </a:blip>
          <a:srcRect/>
          <a:stretch/>
        </p:blipFill>
        <p:spPr>
          <a:xfrm>
            <a:off x="2928142" y="3619019"/>
            <a:ext cx="828675" cy="828675"/>
          </a:xfrm>
          <a:prstGeom prst="rect">
            <a:avLst/>
          </a:prstGeom>
          <a:noFill/>
          <a:ln>
            <a:noFill/>
          </a:ln>
        </p:spPr>
      </p:pic>
      <p:pic>
        <p:nvPicPr>
          <p:cNvPr id="147" name="Shape 147" descr="http://www.meritbadge.org/wiki/images/1/1f/WebelosOval.png"/>
          <p:cNvPicPr preferRelativeResize="0"/>
          <p:nvPr/>
        </p:nvPicPr>
        <p:blipFill rotWithShape="1">
          <a:blip r:embed="rId6">
            <a:alphaModFix/>
          </a:blip>
          <a:srcRect/>
          <a:stretch/>
        </p:blipFill>
        <p:spPr>
          <a:xfrm>
            <a:off x="1490174" y="4447694"/>
            <a:ext cx="849312" cy="869763"/>
          </a:xfrm>
          <a:prstGeom prst="rect">
            <a:avLst/>
          </a:prstGeom>
          <a:noFill/>
          <a:ln>
            <a:noFill/>
          </a:ln>
        </p:spPr>
      </p:pic>
      <p:pic>
        <p:nvPicPr>
          <p:cNvPr id="148" name="Shape 148" descr="https://encrypted-tbn2.gstatic.com/images?q=tbn:ANd9GcQASlQ4kXWGtmbV-ZvJAvM0EI8vogTcOwSL75X0iTrHYiIS2jkPvg"/>
          <p:cNvPicPr preferRelativeResize="0"/>
          <p:nvPr/>
        </p:nvPicPr>
        <p:blipFill rotWithShape="1">
          <a:blip r:embed="rId7">
            <a:alphaModFix/>
          </a:blip>
          <a:srcRect/>
          <a:stretch/>
        </p:blipFill>
        <p:spPr>
          <a:xfrm>
            <a:off x="2600322" y="5387975"/>
            <a:ext cx="1484312" cy="446086"/>
          </a:xfrm>
          <a:prstGeom prst="rect">
            <a:avLst/>
          </a:prstGeom>
          <a:noFill/>
          <a:ln>
            <a:noFill/>
          </a:ln>
        </p:spPr>
      </p:pic>
      <p:pic>
        <p:nvPicPr>
          <p:cNvPr id="2" name="Picture 1"/>
          <p:cNvPicPr>
            <a:picLocks noChangeAspect="1"/>
          </p:cNvPicPr>
          <p:nvPr/>
        </p:nvPicPr>
        <p:blipFill>
          <a:blip r:embed="rId8"/>
          <a:stretch>
            <a:fillRect/>
          </a:stretch>
        </p:blipFill>
        <p:spPr>
          <a:xfrm>
            <a:off x="1073158" y="1256154"/>
            <a:ext cx="1683344" cy="8651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Pack 000’s Annual Events:  </a:t>
            </a:r>
          </a:p>
        </p:txBody>
      </p:sp>
      <p:sp>
        <p:nvSpPr>
          <p:cNvPr id="157" name="Shape 157"/>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Parades </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Pinewood Derby</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Blue &amp; Gold Banquet</a:t>
            </a:r>
          </a:p>
          <a:p>
            <a:pPr marL="342900" marR="0" lvl="0" indent="-342900" algn="l" rtl="0">
              <a:lnSpc>
                <a:spcPct val="100000"/>
              </a:lnSpc>
              <a:spcBef>
                <a:spcPts val="480"/>
              </a:spcBef>
              <a:spcAft>
                <a:spcPts val="0"/>
              </a:spcAft>
              <a:buClr>
                <a:srgbClr val="005AA3"/>
              </a:buClr>
              <a:buSzPct val="25000"/>
              <a:buFont typeface="Arial"/>
              <a:buNone/>
            </a:pPr>
            <a:r>
              <a:rPr lang="en-US" dirty="0">
                <a:latin typeface="+mj-lt"/>
              </a:rPr>
              <a:t>Museum of Science</a:t>
            </a:r>
            <a:r>
              <a:rPr lang="en-US" sz="2400" b="1" i="0" u="none" dirty="0">
                <a:solidFill>
                  <a:srgbClr val="005AA3"/>
                </a:solidFill>
                <a:latin typeface="+mj-lt"/>
                <a:ea typeface="Helvetica Neue"/>
                <a:cs typeface="Helvetica Neue"/>
                <a:sym typeface="Helvetica Neue"/>
              </a:rPr>
              <a:t> </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err="1">
                <a:solidFill>
                  <a:srgbClr val="005AA3"/>
                </a:solidFill>
                <a:latin typeface="+mj-lt"/>
                <a:ea typeface="Helvetica Neue"/>
                <a:cs typeface="Helvetica Neue"/>
                <a:sym typeface="Helvetica Neue"/>
              </a:rPr>
              <a:t>Pawsox</a:t>
            </a:r>
            <a:r>
              <a:rPr lang="en-US" sz="2400" b="1" i="0" u="none" dirty="0">
                <a:solidFill>
                  <a:srgbClr val="005AA3"/>
                </a:solidFill>
                <a:latin typeface="+mj-lt"/>
                <a:ea typeface="Helvetica Neue"/>
                <a:cs typeface="Helvetica Neue"/>
                <a:sym typeface="Helvetica Neue"/>
              </a:rPr>
              <a:t> Overnighter</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Fishing Derby </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Adventure Day Camp</a:t>
            </a:r>
          </a:p>
          <a:p>
            <a:pPr marL="342900" marR="0" lvl="0" indent="-342900" algn="l" rtl="0">
              <a:lnSpc>
                <a:spcPct val="100000"/>
              </a:lnSpc>
              <a:spcBef>
                <a:spcPts val="48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And </a:t>
            </a:r>
            <a:r>
              <a:rPr lang="en-US" sz="2400" b="1" i="1" u="none" dirty="0">
                <a:solidFill>
                  <a:srgbClr val="005AA3"/>
                </a:solidFill>
                <a:latin typeface="+mj-lt"/>
                <a:ea typeface="Helvetica Neue"/>
                <a:cs typeface="Helvetica Neue"/>
                <a:sym typeface="Helvetica Neue"/>
              </a:rPr>
              <a:t>Go See It </a:t>
            </a:r>
            <a:r>
              <a:rPr lang="en-US" sz="2400" b="1" i="0" u="none" dirty="0">
                <a:solidFill>
                  <a:srgbClr val="005AA3"/>
                </a:solidFill>
                <a:latin typeface="+mj-lt"/>
                <a:ea typeface="Helvetica Neue"/>
                <a:cs typeface="Helvetica Neue"/>
                <a:sym typeface="Helvetica Neue"/>
              </a:rPr>
              <a:t>Events! </a:t>
            </a: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spcBef>
                <a:spcPts val="480"/>
              </a:spcBef>
              <a:spcAft>
                <a:spcPts val="0"/>
              </a:spcAft>
              <a:buClr>
                <a:srgbClr val="005AA3"/>
              </a:buClr>
              <a:buSzPct val="100000"/>
              <a:buFont typeface="Arial"/>
              <a:buNone/>
            </a:pPr>
            <a:endParaRPr sz="2400" b="1" i="0" u="none" dirty="0">
              <a:solidFill>
                <a:srgbClr val="005AA3"/>
              </a:solidFill>
              <a:latin typeface="Helvetica Neue"/>
              <a:ea typeface="Helvetica Neue"/>
              <a:cs typeface="Helvetica Neue"/>
              <a:sym typeface="Helvetica Neue"/>
            </a:endParaRPr>
          </a:p>
        </p:txBody>
      </p:sp>
      <p:sp>
        <p:nvSpPr>
          <p:cNvPr id="158" name="Shape 158"/>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4</a:t>
            </a:fld>
            <a:endParaRPr lang="en-US" sz="1000" b="1" i="0" u="none">
              <a:solidFill>
                <a:srgbClr val="95B3D7"/>
              </a:solidFill>
              <a:latin typeface="Helvetica Neue"/>
              <a:ea typeface="Helvetica Neue"/>
              <a:cs typeface="Helvetica Neue"/>
              <a:sym typeface="Helvetica Neue"/>
            </a:endParaRPr>
          </a:p>
        </p:txBody>
      </p:sp>
      <p:pic>
        <p:nvPicPr>
          <p:cNvPr id="2" name="Picture 1"/>
          <p:cNvPicPr>
            <a:picLocks noChangeAspect="1"/>
          </p:cNvPicPr>
          <p:nvPr/>
        </p:nvPicPr>
        <p:blipFill>
          <a:blip r:embed="rId3"/>
          <a:stretch>
            <a:fillRect/>
          </a:stretch>
        </p:blipFill>
        <p:spPr>
          <a:xfrm>
            <a:off x="5088730" y="1600200"/>
            <a:ext cx="2948152" cy="36933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Service Opportunities  </a:t>
            </a:r>
          </a:p>
        </p:txBody>
      </p:sp>
      <p:sp>
        <p:nvSpPr>
          <p:cNvPr id="168" name="Shape 168"/>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Scouting for Food Drive</a:t>
            </a: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Church Clean-Up Day </a:t>
            </a: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Winter Coat Drive</a:t>
            </a: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Book Drive </a:t>
            </a:r>
          </a:p>
          <a:p>
            <a:pPr marL="342900" marR="0" lvl="0" indent="-342900" algn="l" rtl="0">
              <a:lnSpc>
                <a:spcPct val="100000"/>
              </a:lnSpc>
              <a:spcBef>
                <a:spcPts val="480"/>
              </a:spcBef>
              <a:spcAft>
                <a:spcPts val="0"/>
              </a:spcAft>
              <a:buClr>
                <a:srgbClr val="005AA3"/>
              </a:buClr>
              <a:buSzPct val="100000"/>
              <a:buFont typeface="Arial"/>
              <a:buChar char="•"/>
            </a:pPr>
            <a:r>
              <a:rPr lang="en-US" sz="2400" b="1" i="0" u="none" dirty="0">
                <a:solidFill>
                  <a:srgbClr val="005AA3"/>
                </a:solidFill>
                <a:latin typeface="+mj-lt"/>
                <a:ea typeface="Helvetica Neue"/>
                <a:cs typeface="Helvetica Neue"/>
                <a:sym typeface="Helvetica Neue"/>
              </a:rPr>
              <a:t>Adopt A School Program  </a:t>
            </a: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spcBef>
                <a:spcPts val="480"/>
              </a:spcBef>
              <a:spcAft>
                <a:spcPts val="0"/>
              </a:spcAft>
              <a:buClr>
                <a:srgbClr val="005AA3"/>
              </a:buClr>
              <a:buSzPct val="100000"/>
              <a:buFont typeface="Arial"/>
              <a:buNone/>
            </a:pPr>
            <a:endParaRPr sz="2400" b="1" i="0" u="none" dirty="0">
              <a:solidFill>
                <a:srgbClr val="005AA3"/>
              </a:solidFill>
              <a:latin typeface="Helvetica Neue"/>
              <a:ea typeface="Helvetica Neue"/>
              <a:cs typeface="Helvetica Neue"/>
              <a:sym typeface="Helvetica Neue"/>
            </a:endParaRPr>
          </a:p>
        </p:txBody>
      </p:sp>
      <p:sp>
        <p:nvSpPr>
          <p:cNvPr id="169" name="Shape 169"/>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5</a:t>
            </a:fld>
            <a:endParaRPr lang="en-US" sz="1000" b="1" i="0" u="none">
              <a:solidFill>
                <a:srgbClr val="95B3D7"/>
              </a:solidFill>
              <a:latin typeface="Helvetica Neue"/>
              <a:ea typeface="Helvetica Neue"/>
              <a:cs typeface="Helvetica Neue"/>
              <a:sym typeface="Helvetica Neue"/>
            </a:endParaRPr>
          </a:p>
        </p:txBody>
      </p:sp>
      <p:sp>
        <p:nvSpPr>
          <p:cNvPr id="170" name="Shape 170" descr="data:image/jpeg;base64,/9j/4AAQSkZJRgABAQAAAQABAAD/2wCEAAkGBhQSEBUUExQVFRUWGBoaGBcYGCAeGBogHB0gHBwcHiAdHSYgHiAkGhscHy8gIykpLywsGB4yNTAqNSYrLCkBCQoKDgwOGg8PGjEkHyQpLCwsLCwsKioyMiwuLC8sLioqMiwwLCwsKiwvLCwtKiwpKiwtKi0sLCwvLCosLCwsLP/AABEIAMgA/AMBIgACEQEDEQH/xAAcAAACAwEBAQEAAAAAAAAAAAAABgQFBwMCAQj/xABKEAACAQMCAwQHBAcFBQgDAQABAgMABBESIQUGMRNBUWEHIjJxgZGhFCNCsTNSYnKCksGissLR8BYkk9LhFRdDU1Rjc+N0s+I0/8QAGgEAAgMBAQAAAAAAAAAAAAAAAAQCAwUGAf/EADYRAAEDAwEGAwgCAgEFAAAAAAEAAgMEESExBRJBUWGBInGREzKhscHR4fAGQiPxFBUzQ3Li/9oADAMBAAIRAxEAPwDcaKKKEIooooQiiiihCKKKKEIoor47gAkkADck9BQhfa4Xl9HEuqR1QeJOPl4/ClPjvP4XKW4DH/zD7P8ACO/3nb30sPC0oE1zMVDEhSQWdsddKjAAHjkCl3zgYbla0GzHuAdKd0epPb98k18R9Ika5EKNIf1m9Vf8z8hVLPzVfSqWQMqeMcZI/mIP51GsuEwtdW6rJ2kcmCcjByM5Ur1GSPkeprxdcbnhunbWwKORoz6mAdl09NOKXMjjlx9FqR0sDTuxsBNr+Lzt+4wuEE9zcNp7WRsAklpCFUDqxJOABXQcAd0ZopY5igyyqW1AeOGUZHuppubFGa7WIAPNBHIqjqfa1Ae84z+9S9ySxW7DdFVXMh7gMd/hvivCzIB4qxtQXRufHjdANrdL/gWUew4I0kLTLMiKhw2osCuem4U5zt08a9zPd26q4lcxt7LpIWQ+XXY+RA6VM1heFysNhLcbe4YI/u18sn0cLm19JJFEYPeRjJHy+hosOHK6kZHG5dYjf3bEcMfLPYL5Z8+3Ke0UkH7QwfmuPypj4d6QIH2kDRHxPrL8xv8AMUhcPvzC+tQpYAhSwyFJ21Y6E4z18aY+KWluEtxOmiaVcu0WFC5OxKn1e/fp7JqTJH2vf1VNTSU5cAWWvxb6nGlk/QTq6hkYMp6EHI+ldKyuwjuIe0ltXLIjlW075A6My7ggjv3x5U2cA54jmwkuI37j+Bvce4+R+dMMmBwcLIqNnPjBdGd4D1HmE0UUUVesxFFFFCEUUUUIRRRRQhFFFFCEUUUUIRRRRQhFFFFCEUUVznnVFLMQFUZJPQChegXwF4vLxIkLyMFVepP+tz5VmnMfNT3JKjKRDovefNvH3dB59a58y8xNdSd4jU+ov+I+Z+nzzT0hNNvYGi6mg2eIQJJPe+X5RTLc8PNzYwPCNTQgpIg9rrnOO/x+PlStNcKntMB7zUePmlYjmN3B6ZTI/qKIYZH+60kK+sqYYrF0gaQb5PbTVOcd32Vk2qMQSakMRUEO5UgktqOSARnPTfYbVDv+PRTESSW4MuNyJCEbHTUoGfr8aT5uZZJmYqjyMFLMzEsQq9SfIe+oVpeyTyrGql2c4VQ2Mnw3GKb/AOBUke7YdSFmt2ns1pu6TJPAP9BjOnPVNNzxxjN2pk0v3FTjGBgAY6ADbFebvmd5BpeZmB6joD78AZ+NVllxSCKQJPYSFjjIeZlO/Q6RGtOFrzJwxEJayVMDO6K492Tv5dKpkpZIyGvNrp2LaFLMwyQsLgzU2At65+CpYOaZFUKJ20jYKd126DDAivFzxJ5jl5C5Gw3zgeAHQD3U/cI4dw6+hWRIIPWUFlUAMhI3B04IIO2fKo/EfRZbPvEzwt3YOpfk2/yIqDqd4xdRi2nRk3LS0njYcfLKUOFdj2oM5YICD6oznB6HfOCPDNTOZ7vt7tmVldW0hNJ7ugBzuDnOQfGofGOT7y0BbHbRj8S5OB5j2h9R51VW9+reR/10NUODmjdIWk1jJXe2jdvYtjh9QU48w3P2WJLSJiCAHlcHBZj3e7v92mqkWUYtdcmpXZj2eN9YA31AnZQdtQ7ydjiutxxiKYhriNzIAAWjcLrx01AqcHzWraz4Xrb7ReARQrpWOPuI/CoHUr3+e/dmp++cf6SIJgYN/Bvc83HkOd/gPh94FzRJav2FzkoMYPUqD0II9pceHw8KeZr5EjMjMAgGdWdsd2PHPdjrSZx61kkhnkulWPQQIMYz13UEbsCMde/JwMUoteuYxGXJRSSFzsCf9fU+Jqz2pjweyTNEyrtI3Bv4rZGl8df3z1ngvF1uYu0UEDUwweux2z7xg/Gp9I/o3vf0sR8nH91v8NPFMxu3mgrHrIRDM5g04IoooqxKoooooQiiiihCKKKKEIooooQiiiihCKz7nvmDW/YIfUQ+uR3sO73L+fupl5w5jWztmkLAMfVQd5J8B34G/wAKxO0kkvrhIA6xCRsAtnfPiQCSTv4DPfUhTST4GBxP7qmIKuCkPtJMu/q0c+Z5D9Gimz8UUHSgMjZAAQZ3OwGR3k9wzXzgnDLriDSLEVTQpJGoA57l66tztnoO+pdtef8AYnEZFGmcEAHBYMEJ1DOwXXjSe8Dx3qon+2QSiXBtGuSQCPuhsyk46FF1aTnYHFaEFDFGPCATbBOfgs+r2xU1Bs5xAvlrcep4qVydwK3muXju5QgU4BEi6XbOnSCd2ydwVPcfEV65T4xZ2sswmQzo2VjfswCAQysx9bUoIIGBk752xv45y5XSzeNhN26y5ZtJUEA4YDIJyWBJDaQDtgV65sex0wGyHrqq9rnJ9lVwSCOzbfOojqV8Du7h/Mh3wssjLOVx8br5yzzm9mJVWHKT9EySFGGX1QwOo5wMnOdGPdzsFveHzRXPZSAyb4KkBtRI0MANiSM6NjjGKm848T+128Esdp2MSAr2oQacBtKjUgwo1FvUx1O2c1I5+t7xba1+0SROgzo0HBGwA9oh3yoDaiuxYjO9eAgkYA3sHspEEA5J3cjuq/mWxuorqK6u0RTK0b7bZ0hS2UJ1KRsGyAM9KauKckCP7Rh+10QvpQLvrcERr1OSFy3wU99UnE+A3tzY28zzpKrMscUYbPcqJpOM6iQ2oE7acnvxoF5AYbSRy2tlI1P+vIzqJH8gP0ajuCkdKTnDXFhNrg2x2WhSzSRMlY0kNeBfTOqx/l3ibxv6jFWG6kHB8x/099bfyZzJ9st9TAB0bS+OhPUMPeD881kvpE5cNlel0GIpSXj8Ac+snwJ6eDCtF9E0S/YNYIJeRi2O7GFAPwGf4qWqovGJme67XzWlS1TH0hp5f+4w+E82/j7J0pP5r9HkVwDJDiKbr4I/7wHQ/tD45pvJqm4hzjaw7NKpP6qesf7Ow+NJv3SPErqR87JN6C9+mfVY+5kgkMU6lWU4IPUf5jzFXvDuKbwpKcwpIH8cDvx5d+PlUznPmO2vYwEiftVPqSHC4HeDgkkeXx2pctYdK4zn/XdWe6zT4SuzB9vEHSN3XcvqOSZuM2Uk9zLISFiJBErZEenACkH8RI7hk5rtx21iSxt9AYlmYqzbMR37dwJ0kDu9+aonv3aJITuqsSviNW2Pdnf4nxpp5oiijaFZGyIYwqxIfWY95J6Iuw36nfHjUhYhxWe4OjfGw8L2A5AW+Nx0HxVPyjd9lex521Eof4th/axWqVjvEOJmSbtgqo2Qx05wWBznfv6fn31rlldCSNXXowBq+mOCFm7XYbskItcWPb/a7UUUU0sNFFFFCEUUUUIRRRRQhFFFFCEUUV4llCqWPQAk/DehGqxjnviDQcZ7Z9UyxlGRC2ACADozg4AbcjG+d658ZsZOItLe2sYhhhBXOpgxCJnKqBgberpX49Sa4ceQ3Adj7TMXHvJzj+lReR0nnlNpHcvCkgBbBboh1HTj2TjO+wPQmtKknEsW+MFuD5JbadC6kmDDlr8jz4j1+BC9Q8twvw1rp7gCZdKiNmzj1iF2XUw1KMKCABgnpuJcMt/xW2ESKvZ24JwpCq2AoRCCeoAOknz3qLwvh9rbcRkhvXWSJCQSusjUGGAcAdN9Wcjr1OK78vsX4k8NlP8AZ4pX9pipZlUk6V9XBBySF7xjOaccdTyyCRgLLaBgc8EA5K5cBjsfs1x9rYm4XAjzkgEKyqAUYl1GASNgAq4zXrgHMYNk1glsJJZThSX9rUckfhK40qQAcEjeq1+Hx2d/2dx97HGRrCLs4K5wAxGxz7WfMd1S73jMcXEe14fmNV2UH2X0DoABqw+kDB3JYkkd3pbvczfI5KIdu8hbB5qYl5fXKR8LZEDLjIfSHA2Ze8YKrvgZYgnINe+GcvdrcS2/EblozCG0a3Urqk9UHUXyDkK+jvA3x3wbVria6ae4lltnKnE/YP8Au49RQR6hI1eQGa68vPZyz3BvmaR2JWJxnLkhlzgArn2SCfxEde6JuAbfAceikLEi/PieHVMXo14QxJmEjsgJigDZGk5bU+nUV9VCSMZGpyM5p053UJw2YLsFTb+EZH5VI5Z4SIIkjHSFBGPNjhpG+LEfymuHPw/3Gb/45f8A9Un9azXSb8wPVaTI9yEjovXOfLovrJoxjWBriPgwGw9xGVPv8qyDlDm6eyMkSYAc7hxnSw22GdiRsc+Arc+ES6reJvGND81BrGPSdwr7LxLtUAxLiVdttQPrDz9Yav46sp/8jXQHjp5ryRwhkZUWvYi45hWd7Pe3Kgu0smvdY1B3H6xVRgKcbE9cHGwzXex9Ht3J1VYx+22/yXJ+eKtLf0iQwRjQhldwHd2IQMxAzjqcL7IGNgoAqJdelWcDPYqi+LRyEfPYVjiDeOhPkCV2j6+WNtmBjBw3iBjoLj4hWnD/AEdSRg5khbPUNEW+TBlYfAiuPF+TuyRpCp0qCWMTasAdTofBx7nNVlv6WJiekDeWGB/vU2R8yfa+HXEioVdY3VlznB09Qe8YOfhQY2DwkEHqqPbVdxKXBzSQLtIt8PqkyTg5EccqSxlJCdBZuzYlTgj18DOR4+6ot5aSqdUiuM76mBwfPV0PvzXybmDXYfZHjDaTqjcHBU5J3GN+pHdsaXrPiUsP6KR0/dYgH3gbH41fT0LKll2OsRqq67alRs+bdlYC033Text8vgFdU88gcU3MJPVda+9TpYfymM/E1nkfM7H9LFFL56dDfOPT9QateB8yRLc27IsiHtcNqYMoVxobBAU9dJ3H4etWx7Pmicb5Fjp6pKs2xTVcIAuHAg2PocjoVsdFFFQWeiiiihCKKKKEIooooQiiiihCKqea7jRZzHxXT/MQv9atqW+f5MWZHi6j+v8ASoSGzSmaRu9OwdQs1pc4jwt/tOhBgy4wCQo37iWIAGd99ulMqMBlm3VBqI8cdB8WIX41X3btewFW9a4iyyHvkTqyebL7S+Kgr3KKt2Ux7XGQaaH79sJz+STROa2A+97w+3cX7gLxzPyu3D7mIzP2yu2rVpJyoYZzqOGYjque8b7145m4jBczw/YIWjOhUCgkMTuAoA2z5gnVqqNwactcR3FyjzQiQB2y2BpA3JUH2Vwcd4GKmcY45Gb77RYRBAi68NEPVbJ1ORlh1IIIxp22GK3gDcXyQNeC4okWNsAnTipvKXBpLiFoDblIS4M0yoWkbRnSi6/VRgWOSMEA9PHS+C8Kht1xDH2A8ViZpT+87Kflv5GkT0d8KmNtNdJmT7zDRZIZwBlmUjfWNW3jgjqQQ7cLvFZ0cMNJPffO3vBjYDcdCpxjpSNSSXEXwnqYANBtlXHaj/zZ/wDh/wD1Ul8y8m67lLq2KGdHV2iYGMy6SG6HALHG5GAe/etHVgRkb15mhVxpYAg9xpNkpYbhOPiDxYqPwskxBipUsWbSwww1EtgjuIzj4VR83OtxD2MU8as4IPst6rAqerqATnA3PfttkXEhMYKyEtERjUTuudsMfD9r5+JX/Vhu7ddTzs0jIjO2SAI2aRh+EafUX1QPaYY2r1g8W93Xjzjd7K35auFESQAlmgjjVm2wfVwPZZhkgasZ2BHiKqOe+Whdy2epWZVkbWFG5UrqxnbGWULkkYz1qLy3eCDivEYXOlWKTL8QNWPEkuo276bFgMu8gwndH4+b+P7vQd+T0kbxv3hy+YURaRm6f2xVVwyxhhGIhHEP/Yj1n3NJpOfkKndt/wC7P/wv/qqzArlcygKckDION8fI1TvXKu3bBJfMnKlvdBtUREp9maKJlbP7athWHnnPupd5M5jbhkz2t6jKjnKyFT+6Oo3Q469xBz5W/Gb10wB2skjnSkcfEG1sT4Ki5wOpOwAHUVnfOnBZbW60TOZHZFfVknrkacsSSFIIBPhWlFGJBuP7fhZ8srovEzv181r/APsVYTEumMHujk9X4YJx8KyrmThot7uaIeyrnT+6fWX6EVM4XwC5mhSVIXZWGzAA5wSD9RVfxiwkhk0yoyMQDhhvjpn6fSk9nuLZnRltvwVu7YhDqVkwm39LA6gEeZ6XUGgHHTr3UUVuLk1+ieHXPaQxyfrorfzAH+tSKpeS5dXD7Y/+0o+W39Kuq5x4s4hdA03aCiiiioqSKKKKEIooooQiiiihCKWPSEP90HlIv5MKZ6o+c7cNZvk4ClWJ8AGGo/y5qDwXNICZpXiOZrnaArIuMT6UWMdW9dvcMhB+bfy1UxSlWDKSGBBBHUEbgjzzXS8uTJIznbJ6eA6AfAYHwrjXQ00IhiDFgVtUaqd0p4nHlwTlDd3F5a/ZrYQhZmPbK2V0PgMNOnorlWcZz62pemkFT4laycPmnt3CHWpTVgE6c7MpySucAkdcbGu/CeKNbya1zggqwDFdStsy5G426EdCAe6tP5Q5TtWH2wt9pklJbtJAPV8RpGwYdCfEHGBVb3iC99D81BrDPa2v0VR6KONrHYSgq7dnKS2hdRVWUYYgb4yrDYHpUtbh5JZewQPK0rNjswYnjGBlmdQqOCGUEHJ0gMCeiYl6vDOISrHIWtpMqWjOWCE59UkEa06Z37/HZ34s0VnYPPw5sB48jDFk3ZVMg1ZOvcDzO5BIpd4aXb7c72nLumG7zW7j8Fuo49lZ8G5h9doyJAY9nhFsQ6Z3B9R2GD1yMg+NNEcmoAjO/iCD8Qdx8a/PfD7B9eoNIZic5Vm15PmPWJ860PgXFr+3jLS2ssy7ZcyMHA8ezOrOPFFHupJzopHlsZz6DstZ9FUU8QkmAAPC9yPMfa9uNk3cb439nKDQW1nAxvvtgYAJOd/Abbmkm+58V9H3cAQBSpkaNcBw2CFAmIHq4OwIyuQM1eceeG9igIZXRmT2QJE1a0XSwJXYFsHofLupL/2Xtez9psdgTnsF1ELPo1fpfbLbZ6aPOro3QsH+TXulDBUzZhbcdle8J57XC/7upxg5iCPgshc+yVYEIp1YTbTg098Lv+2iWTTpz3Zz7j8Rv8azKTlS1Ej5PsvdE4hAH3aLqUfe50jUCg8c52prm5mjsbWMfpJDkJFn718EqMKoO+3u868k9nJiLJXgjmhF5hYJnursRrqIc+SIzn5KCaR7/i81yzpBHHPLH1WSzKCPO4DNLMMEjuCknHTvr7dcBvr4a2drFTv2Ymkd2z+thgiD9kDPjS5/sxccLvrZkmGmaVUOCd8kA6lPUet5+8GvYwxpsTn4eX+kObJI3eaMD1tzA6cbq/4JcQW04lHrvIrRzERaHVwV0osYQFcksukA5wCSetJ3pcvhJxAAAgpCisDjIJLPg4JGQHHfT5zHdW9rELuVn+0ZPZjX6xIPrRAez2Yb2tu7OdWKy/gXDZOJ3/3je2xeVumBnfH90DzHcKbp7XMp0ASFRewibqSmrlfn2S2tIoREjBQcEsQd2LeHnS9zJzC15OZWULgBAATjAye/zNbG3LVlGuTBAqgdWUYA+NYZc3IkkkkVQqu7MFAwACTgADpgYFLULXuldI4/pK1dpTUwpmRRMs7FzzsLfE2K50UUVsLnlufIq44db/ufmSavqrOWbfRZW6+ESZ9+kE/WrOudkN3k9VvsFmgdEUUUVBTRRRRQhFFFFCEUUUUIRSH6V+NaIEt1PrSnU37qn+rY/lNPlZbzJyffXl3JL2aqpOlNTrsq7DYEnf2v4qZpg3fu44CXqS7cs0apAoqfxvgslrMYpcagAcg5BB8DgeY+BqBW2CCLhYxBBsUVc8C4rpV7d3KxS43ycI49ljjqp6MPDB6qKpquvR7YRXN92NzkjSxVRsGK4ODjfGnJ28Kqna0xu3hcK+mkdHM1zDY3wVIh5TnuHaIRElThidlU/vdPlnI8ateF8nXdlN2Mkf2i1uCiuYycLhg2T0K4wQT0IPXOBThxTnS2tFEUQ7RkGAiH1VxsAW8vAZNJHFudbmfIL9mv6se3zPtH5/CucjqBTtLAbg8F201DPtR7ZiwMtx4n7jljutCbjNlZsYspEVUMQq9ckjGwyWGMkd2R41Fi5+jllWK3ikldjtnCL5kk5IAG/Ss24xaMtla3CKWGq4WTA7u0GGPh0xk+VT+Bct3MqpcQkRj2kk1AAeed8Y3BB8wRVj2PbuuA8J+aWiFK8Stkf/kaTa+h5Hn55T/xKKG2aN3UGSeddWhd2IGrO2+lNAbO+ynPWk24iKRYYEEWzZB//OFMfL081xfF7oIrW0QWMLnTIZT60y6gDgqqoOvVqjiy+2NdGMLoRvs8eG9YKrI77E6SvaKQo2wM74wBOaEkdQPmltnVrYXWd7pIPp+/JcNlnlZkZ0WW+1ADJIZIhp97E4HvqxveCsY0vrHQbgxDOVBEysNW2fZfwPwO2MS+FShL+aGRVUsonjAYnOslZSc/iBCjYDCnbqSVTjfELq2U2VsMQvcGJJx/4YkIPZb4ClS5Gc9Nhgg4shiI8I1Ppb9/cJasrBI4OthuB53v+9PNQo/SFeHftB7jGu3iDtkV8uucDcTWrzaS0LSnC7ZYBSnU4B1AbnA+RprsuS7SGAJ9nJKj1pZTpGe9mIbp5L4Y261lPFoQvEXjhBwJQig7EnZe/oSc9fGq4qRznOIdgZHbmtGTatOGRgxhrj4XEAC1wQSPXir645D4hfXkjSqqZOS7N92NQ1BUx7QAOPV2yDvU0ejS6iGFjV/MON/5sGvdvxq6sdIRj2ZzhHGQCpw646qVbIIBHce8VZp6Upsbwxk+RYf51TPWe3aGPwBwCbo9lT0Mhlpw15PE6/S3VKfM/Lk9tAGlVV1sFUagSScnoCe4VRKuAB4Vbc1c1SX86lwqpECFVc4yep379h8hVVW3QwCGIW45XK7WrpKuoJkt4fCLadfiiu9haGWWOMdXdV/mIH9a4U3ejHhXa3ocj1YVLfE+qv5k/wANNSP3GFyzY27zg1bCiAAAdBsK9UUVzq30UUUUIRRRRQhFeXcAZJAHia9Ut+kO40cOmx1Ohfm4z9M1442F1dBF7WRsfMgeqZKKXeSOZRd2w1H72PCyDx8G9zfnmmKgEEXC8midC8xv1CKKKK9VSQvStwPXClwo3i9V/wB1jsfg3941mNtZvIQERnJOAFBO57tvcflX6HubdZEZHGVYEMD3gjBFY6Z5uEXksYLFWUgH9YEHs33GNSt+TDvrUpJiWFg1GizaqIBwedDqp1pyrDZRGTiD4MqMixKNTDOCWz+sux26eJzikvjHDntpzv6ybhl6MpGzDyZT8jimzlUy3Uc8TsugntJ7iX19A049QNsHI1etnYDuwM8eILbXlxoiknMpwsby6OzYj2UCqAY1PQYGBncb1c1xDiH55qkgWDmY5c7r5yzyxLeqHjwsfQu3QEdQANyR8vOtA4V6P7aEZcdqw739n+Xp881lPAOZ5+GyP2YBRsh42zgMNtWx2I6efQ92Jt/zNNdDMkpZT+EbIP4Rt86xKqmbSm9rg6H6LsqGtqNq+DfDLaganqOnfCaP9sIbO+lgkK9iZNcbphlAkAEiNjoA+W+BB6im+84UvZqbaOIZZTkAAYbqw04zjIfYjVjGd6x5eWJrtR2UTtjowGF92o4X612g4vxThX3bB1jHRXXXH/Cw2HuB+FOQWqGAsNnDUHj1WJtGA0ExY7xNOhFrjmDyWp33L8jxkMYJPxaXjk9YgHALGZsDfbYgZzipf+y9syIJLeBmVQM9mvcO7YYHlWXcE5vur28i+0s/2dWywjTEanBCOxHcr6TljgEA91bBZzll9b2h6rDzHX4HqPIivJmPisCfRLQvZLcgeqqOIcpwmLRDBbrllJzGMEDPXTgnGc4yM4xkA1yl4NchDh4GwvsBJF14GACTOy5IAGplbu64qp9LHMn2e1EKH7yY/JFOWPxOF88t4UtcQ9KkwjV7YFQfVZJoywDDc6JA243HqtuNvHaccUr2gjieKg+SJriDwHBaFxC4hs7Xt5wmqNR073x0TPQlumMfSsH4dfFr1J3Go9sJWGcZOrWRnuya6cX49dXzgzO0mOi4wi+4DYe/rU6Lh0cdsrjJlEmJB3aSMqF8vVIJ8WHlU5HtpI3XN3lM7Po37RqGeEiIHJ+nfTpdaBb8z2k1wRKgEUwBZZFGEkUY1A9MMuBnbdR41Tc+3VnCgS2EUjyrhdLEmLfdsg75GcK3Q5I22qv5w4dDaaDFMJDIAyRkeuFYZBYjbHyJ8OppVjjOSzbsetLUNI5535Rjh1/C0NrV8MIDKR5uRY64/wDrh5a9fsUekYr3RRW8uRRWz+jngf2ezDMMPN67eIH4B/Lv72NZ3yLy39ruRqH3UeGk8D4L/ER8ga24Vm1sv/jHdaNHF/c9kUUUVmLRRXkyjUFyMkEgd5Axk/DI+YokkCgkkAAZJPQAd9Zzwfmk3XGlZSey0PGg8gNWr3sVz7seFQc4NsE3TUj52vcNGgk/ZaRRRRU0oilf0lJnh0nk0Z/tgf1qv4v6U4omZI4ZHdSQdfqAEbHxbr5Ck3jvP9zdI0baEjbqqr13zuWyeo7sVRJK2xC3qDZdT7VkpbYAg5Kq+BcbktJlljO42K9zDvU/62ODW18A5hiu4tcR/eU+0p8CP69DWG8O4bJO+iJdTYJ6gAAdSSSAAPE1b2Fg1u4db23hcfqyM59x0IykeRJqmN5b5Lc2nRQ1PGzx3x1Az3W3UUl8I58TZZ7i2b9te0Q/ENHj6imyy4jHMuqKRJB4qwIHltTYcDouOnpZYD42nzsbKRS9zpysL2DAwJUyY2/NT5H6EA0w0VY1xYd4JRzQ4WKw/g9yUiubOQ9i8unBfYBkbdHP4Qw2z0BG+xqz4BwFLNxdXskaiP1o4ldWd2HQ+qSMDr164zgDds565GF0O1hAE6jcdBIB3H9odx+B7sZ7yrHbR3QF4rrpYYBwEDDukBGcZx8t9q1myCRhLe449lluYY3gHseCuLvl2OSBZbhhBc3UztEMEghzkCQdwyfaA21DOe5TjEtlckhE1xtho5FDISPL8iPgafJOPB7Vr+eGOWRLnRAM4CDbbUvtAEE75332pD4nxFp5nlfGpzk46e4eQGB8KnEC67XDH7gKMhDCHMNjzGCtW5b9J1tcYSQ/Z5emlz6p/dbp8Dg++nAHNfnq34HJNDLKEzHEMsx2HdsPE75x/wBKOGccubb9BcOg/UJ1J/K2R9KofRNcfAeytZWOb74v1X6CmgV1KsAVYEEHoQdiPlSxHxY2jSJMWYwxl8/imhX2XGesiew479m7wKSLT0tXqYDxwy+eCpPyOPpUfmXn8XsOiW0KuM6JEl3UkYP4N1I2K94qptJIDYjHmrHVUZFwbHyS3xri8nELtpX2zsFzsiDoo/1uST31azXOUVAAscYOlR0GepJPVj3k+A6AAVQ20zIMKnXqTUuDicq7qI1b9YqGI9wbKj3gZ86jV009Q4NaAGDTPxwtjZW0KHZ8RkcS+V2TYHHS5sPMj5K9teByOnaNohh/82ZtCH93O7fwiqbilzHnRA7S/rSFNCfwgksfece6uNyJZiJJWkmJOAzktv4D/IVeQ8v28cgjurnsn21KkZYJnuZ84BHfgEDxqUWzoYsv8R/eCpqv5DWVFxF4G9NfU6drKhtrBiGYKz6QC7YJ0joCfAd1XPB+DxyxFmJznG2fVG2+wO+DnfbAPTDFbHkmd4LyWONoy5ilVSTmNmT1xvn2SFO+ehzVnfcIsr3tWt5UgljUNIQCLZvEgkDA1bZAGeuk9adfLY7vDGQsJkdxvanqkIj4+dSOHcOeeVYo11OxwB+ZPgANya+2/DXlm7KH71icLpBw3nuAQO/Jxgda2Tk7k9LKPJw0zD138P2V8vzO/gB7POIm9UQwmQ9FP5b4AlnbrEm56u3ezHqf6AdwAq0oorDJLjcrZADRYIr4zADJ2A6mqDinO1tFkCaEsO7UxwfPQjfKkbj/ABw3Y0txCFUP/hrFMqn946CT8dvKqnSALTptmyzG7gWjnYn5D7Ltz9z0Js29ufu/xuPx/sj9nxPf7utR6OlzxKHyDn+w1QJ+XHEbyRyQzIgy5jfdR4lWCtj4VE4bxOS3kEkTFHGRnAOx6jcEUoXHeDnLsI6WMUroIOIIzzI4r9CUVlXDvSxOuBNGkg8RlG/qPoKeeB81C6i7RIZsZI6L1HXB1bjfr76bbI12i46p2ZUU4u8Y53CWPSVyjqBuohuB96o7wPx+8DY+WD3Gs0r9GkVlPPPIZhZp7dcxHdkHWPzH7H5e7pTNH/YLb2NtMWFPKf8A1P0+3ol/lK87K9hJxpZgjA9Cr+oc+W+fhU27+xGWSOWKW3dGZSYWDplSRnS+46dATS2r43HUbj4Vbc2j/fZyOjNr/nUP/iqgHC3ZIg6cG5F28DbQ+h97iFL/AOwLRv0d/GPKWJkx8elOfDJpOGwCItY97EtOys2e/HZnuwNu4Csrq35ik+/ViAdUFud//hQd2D3VJrrZAS1RSOmLYnvJbk5A4W5W5pzuvSuUOBDE/mkrY+sQqP8A977/APpl/wCIf+SklEhfqzxHzGtPphh8mroOByN+iKTf/G4LfyHD/wBmvfaPPFVjZlC3DmepP3ste5O5na9jd2iEYVtIIbUGOMnuHTI+dcubOSIrwah93MBs4HXwDDvHn1H0qx5Y4SLa0ii7wuW82O7fU/SrSn4nOZY3yuJrGxPkcGDw3wsJ4tBdWiNazDEbNrAIBUkfiRseHXHxFeeXOAi4ZizgJGCzIpBmcAZ0xp1JPTPQVuF9YRzIUlRXU9QwyP8AofOs/wCO+ifcvaPjv7Nz/db/AD+dacdW1wscHmsaSlc03GRyXO34jFPw697HWiJCgEBA0x9TlWB9bUckkjO2/dUb0cWYlhuY5CNEuI0UjI1lGJYeBCgb+QqoN1eWMUlvNDiKQFWDLsc94kXqfifdXTg/MkEC2wUSq0U3aSE6Sr61CORjBGF6DB6nfvqwsO64N4nHH90UA8bwLuAyjkrlH7TIzTZWGPOrfBZh1Ue7qSOmw767WvC7R7GW67Gb7uQJoE3XOnBz2e2zdMd1WnCuYY5Tdv2kUOqOSO3hZtJGolixJ9UF3IJOevkBUblyVk4VKkU8cUzyhkHbIjaRoB6tt7LbHqPfXjnPJJOMj8r1rW2AGcH8LxwTgdnLeLbtDMrGPUVeXdGG+k4UZBTS2Qe/GOuI11YQ/YGuOw+zTRyqqDLFZdx0EhOcbnv9nzxUmyuNHFIJpZ4WkILTlXHZoAmgDUThmIGSB3naul3zDCzXFtdS9tA7NJDMhLtESTgb77DuGR1HQ7F3bwtc6Hj3R4d03tx5dl7vuImawsrt/WNtOFlAAA9oHOBgZwq934qic28nzPcNPbqZ4pzrVk3wW3IPlncHpg1W8N5jigtri3MbTpK+RqbQAFxhsLkhiQDjPcN688E4bfTApbCZY2J6Oyxb+ZIB+pqYaWG4wM68jn4KBcH41PTmML7HosLqAnLyRgmdVIIDHUOzB6bKQG67k+GKOF8Amv5T2ESxRbA41dmuPEkks319wpy4D6KY0w103aH9RchPierfT409wQKihUUKo2CgYA9wFUSVTW+5k81fHTF3vYHJVPLXKkNkmIxqcj1pD7TeXkPIfXrSjc+lmRHZTaqCpKkGQ5BBwfweNaRWVekDlST7YZYk9SRQzMSqqrdDksQBnAPxNZE73nxXXT7HipXSGOYC1sZI+o1Un/vff/0y/wDEP/JUiH0os/4LdP35ZP6RUinh0afpJ0J/ViBkPz9VPkxrhNPH0jQj9p21N9AFHyPvpX2r+a6b/pdG73Y++fqfkmTi3A45X+0S3VrEsxLAR9o4ODhiBpB9rOfPNQjb8Pj6y3FwfBEEa/Evk/KofGjiO0Xwt8/zSyGquoki+ibhhcWC7zYXFhYYBsOF9Oqa7viUf/Zj9lCkIlnCYBLOyooc6mbc+sV7gKVKt+JNiytF8TO5+LhB9EqNwbgkt1KI4lye8/hUeLHuH591eOuTZSgDImOcTYXNyTyNtT5Lty3y+95OI12HV27lXvPv7gPH41uVjYpDGscY0ogwB/rv781B5b5cjs4RGm5O7v3sfHyHgO751bU5FHujquN2ptA1clm+6NOvVFFFFWrISjzF6N4LjLR/cyHvUeoT5r/UY+NZvzf/AP7ZgPwlU/kRV/pW7VkvMPo8u+1kkULMHZmypw3rEndWPn3E0tMzHhC6bY9d492eTAFhfrbj24lJdWvMm0kY71t7cH/hKf619h5VuTIiPBKgZgCzIQoBO5JxjAG+fKvV7/vl7J2fRtZQfsxodAA8SqAfGl7Gy6UyMLw4HABJPp9j6KPJwGVQdlLBQ7Rg5kVSM6ivhggnGSARnFV1PtkF4j2En6Odn+zzFekidmzMw8G0Ljy1DypduOPZmxoQW4bAh0jTozjfbOrG+vOrPfXpaBlVQ1MjyWlviGo0t972x01Uaw5juYf0c8igd2rK/I5H0pgsvSndp7YjkHmuk/NTj6VVcV4XBAQW7T7zLoikApGSdBYsDlmUZ04GO819PKTtKqROjCSLtY2bK6l789QrLg5BONutegvGhUJGUko3pGjPEi2muf3nonG09LsZ/SwOvmjBvz01bW/pLsm6u6fvRt/hBFZHBw95GKxqZCMn1N9h3jG5HurnLbOntKy53GpSM/OpCZ4Sr9i0bzYXB6H73W4Rc3WUgx9ohwe5mA+jYqDc8s8NuMkLDk98ThT/AGDj5isYBoxVjap7dEpJ/G4XaPPcA/ZapceiW2beOWVfirD+6D9aht6Hh3XJ+MX/APdZyrkdCR7jXv7Q36zfM1eNoyj9/CUP8UjP9/h+Voieh5e+5PwjA/xmpkHortE/SSyt72VR9Bn61lpmb9Y/M15NB2jKf38Ib/FIh/f4flbRa8H4ZbbgW6kfidwxHxcnFSJueLJOtwhx+rlv7oNYdijNLuqnu1Tsf8chbq49gB91rt16VLRfYEsnuXA/tEH6VR3npdkP6KBV83Yt9AB+dI1lYSTNoiRnbwUZNS/9npsgaVLaxHoEiFwzZABCsSu4I3xioGV5TTdlUMRs7J6n/Ssbz0hXsmfvtA8EUD64LfWqG5unkbVI7OfFiSfrVpY8vrMxiinVpt9KFSEcjqEcnc7bZUZont1tUhLRJI8qdoRJq0qCxUKArLvhcknxAGMbwO8dU9H7CI7sTQDyAsfjbGNVUxQs7aVBZj3AZPyG9d7vhU0QBkikQHoWUgH4nanXhlujKqRZSC+hlURk57OZN8Ancg42z1qi5Yuj2d1byfojBI+k9EeMZDDwOdvM4o3FWKxzrkDS1xxtex7gg4ze2uVC44Pu7Vu424H8skimqqryK2e5s0WNGeSCRgVUEtol9YHA3wHVh5ahXqz5EvZDtAyjxchR9Tn6V4Wk6K1k8cTSJHAWJ1NuOPhZMXK3KMd9awPI7BYjIhVerZcuN+72vDv7q0Th3C4oECRIqKO4d/mT1J8zVPyTy1JZQskkiuWbVhQcKcAHc9c4HcKYqdjbYaZXEbQqnSyua192XJHLOfqiiiirFmoooooQiiiihCpOcbSeW0eO2xrbZsnBK/iC92T03xsTWKXVnJA+mRXjcbgEEH3j/MV+hqj3lhHMumVFdfBgCPrVMkW/m62dnbU/4jSwtuCe6wq15hnSaObWztGcrqJI39ofEbGvXELy2cu6QyKz5OkyAxqT3jChiM9ASPiNq0niXottZMmMvCfI6l+Tb/Iili/9FNyn6N45R8Vb5HI+tUGN4XQw7SoZCHA7p63Hywq7mCP7ZMs0JQq0aBgXVezKjSQ2ojA2zq6EGre3v0btxCdS2tgYkYfiJPruPLP+t6Wb3lS7i9u3kwO8LqHzXIqDZ30kL6o2ZHG2R18wQeo8jUd4g5TP/HZLGGxuBDdPyRfhjudVI4WMLNJ3LEyj3yfdgfys5/hNX/C+NTfYr2YyvqLQovrHCksSdIzgertt3Ut3fE5JBhiMA50qioufHCAAnHeamJxtRZtbdljUwfWHOSwGBkFSMY7hj31EGysnhMgF23O83sAQeNuStbLiDS2d5LIEZlWFFJRSdTMVLbj2io3x4Z616veEx3FqrQoqXMMSPKiqAJEZQ2tQO9c74/yqqteKRrZSQHtA8kivqABX1eg9oHzz9K9ScYENzHNbOx0JGvrrp9hAhBAY5DAfXyzUri2VR7F4e4x4N7jlgNFj0OfmpUdhHIvatGqpDbrI6oWHaO7FUBJY6QdidPdnHXarW6hdJA8axuFzGULAE5HqsGZs+rkg7dN85q7k5jgeaddLR29xEibDJiZQCDjvCvkYHUdKiW3FEt7WeES9q0oUJoDaU39ZsuqkFl2wo99BspMMlvE03u2wudDa9zkYN734dl95Rskm+0K0KyusDyR51Z1LgAYVhkHPSpDcL0xSyywRo8EUZCAHSxmfSjOpJ3VQ23Q+rnvBg8q38UTzdq+lZIJIx6pbd8DoB0GM144PxoRdpFLmSCROzbT1ADFlZNWOjEkA49qgEWCJWSmR5be3hPHTiBw04c1M4W4uIJwVRZoIzNHIiKpwpGpWCgBhgjGRtTLMXMpclXt2shI9uCMnKdVTG3r4OoYxvSXHfxwxyrCzu0q6C7KECpkFgAGYktgDOwAz1ztLn5qw9rJCrLJbxrHqZgQ4GdioA65I69D4716HAaqqame9xLBjNr8MDuMjHI3NlUcKueznik/UdG+TAmnG5ura14o2VdWW5DM7EFdLq2rAAGAC6tvn2e7G6be3SvKXWNYwTnQCSo8epzjyGPLFdeLcYkuX1y6S2MZVFXbuBwMnA2Gc1AOsm5qczOBOAWkHOc2tpg8VaQ8Bmt79BpIVJFcS4+70Bgderpp07nfxFSuM8Xt7xSGfspI5JTE5Virxu5YK2kEqRnbbHz2XbaCaUBI1kkHcqhmHyGRV3Y+jy9kx90Ix4yMB9BlvpUhc4AVUojY4PnkAcNDgfO+vJRRxsRfZljy628hkLezrYkHAyCQoCgbjJy2wqNxHjbSmQhI4hI2XCAjUc53JJONW+BgZ3xsKd+HeiMbGecn9mNcf2mz+VNnCeTrW3wY4lLD8bes3wJ6fDFTETzrhZ8u1aOI3YC4/m/HryCz7kDgN4LhJ0TRH0Yv6oZT1AHU+IOMZA3rW6KKZYzcFlzVbWOq5N9wA4Y+qKKKKmkUUUUUIRRRRQhFFFFCEUUUUIRRRRQhFR7rh0UoxJGj/ALyg/mKKKF6CQbhU11yBZP1gCn9gsv0Bx9Kqp/RPan2XmX4qR9Vz9a+0VAxtPBOM2hUs0kPrf5qvm9EC/huSP3owfyYVCl9Ecw9meM+9WH5ZooqPsWck03bNYP737D7KM/ooux0eA/xN/wAleP8AurvPGH+c/wDJRRXnsGq0bdqunovo9FV3+tD/ADt/yV2X0S3PfLCPix/w0UUewavDt2r5j0UiL0QyfiuEHuQn+oqbD6IU/FcOf3UA/MmiivfYs5Kp22ax39/gPsrO29FtmvtdrJ+8+P7oWri05RtIvYt4s+JXUfm2TRRUwxo0CUkraiT3nn1KtUQAYAAHgK9UUVJKIooooQiiiihCKKKKEIooooQv/9k="/>
          <p:cNvSpPr txBox="1"/>
          <p:nvPr/>
        </p:nvSpPr>
        <p:spPr>
          <a:xfrm>
            <a:off x="176211" y="-182561"/>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Merriweather Sans"/>
              <a:ea typeface="Merriweather Sans"/>
              <a:cs typeface="Merriweather Sans"/>
              <a:sym typeface="Merriweather Sans"/>
            </a:endParaRPr>
          </a:p>
        </p:txBody>
      </p:sp>
      <p:sp>
        <p:nvSpPr>
          <p:cNvPr id="171" name="Shape 171" descr="data:image/jpeg;base64,/9j/4AAQSkZJRgABAQAAAQABAAD/2wCEAAkGBhQSEBUUExQVFRUWGBoaGBcYGCAeGBogHB0gHBwcHiAdHSYgHiAkGhscHy8gIykpLywsGB4yNTAqNSYrLCkBCQoKDgwOGg8PGjEkHyQpLCwsLCwsKioyMiwuLC8sLioqMiwwLCwsKiwvLCwtKiwpKiwtKi0sLCwvLCosLCwsLP/AABEIAMgA/AMBIgACEQEDEQH/xAAcAAACAwEBAQEAAAAAAAAAAAAABgQFBwMCAQj/xABKEAACAQMCAwQHBAcFBQgDAQABAgMABBESIQUGMRNBUWEHIjJxgZGhFCNCsTNSYnKCksGissLR8BYkk9LhFRdDU1Rjc+N0s+I0/8QAGgEAAgMBAQAAAAAAAAAAAAAAAAQCAwUGAf/EADYRAAEDAwEGAwgCAgEFAAAAAAEAAgMEESExBRJBUWGBInGREzKhscHR4fAGQiPxFBUzQ3Li/9oADAMBAAIRAxEAPwDcaKKKEIooooQiiiihCKKKKEIoor47gAkkADck9BQhfa4Xl9HEuqR1QeJOPl4/ClPjvP4XKW4DH/zD7P8ACO/3nb30sPC0oE1zMVDEhSQWdsddKjAAHjkCl3zgYbla0GzHuAdKd0epPb98k18R9Ika5EKNIf1m9Vf8z8hVLPzVfSqWQMqeMcZI/mIP51GsuEwtdW6rJ2kcmCcjByM5Ur1GSPkeprxdcbnhunbWwKORoz6mAdl09NOKXMjjlx9FqR0sDTuxsBNr+Lzt+4wuEE9zcNp7WRsAklpCFUDqxJOABXQcAd0ZopY5igyyqW1AeOGUZHuppubFGa7WIAPNBHIqjqfa1Ae84z+9S9ySxW7DdFVXMh7gMd/hvivCzIB4qxtQXRufHjdANrdL/gWUew4I0kLTLMiKhw2osCuem4U5zt08a9zPd26q4lcxt7LpIWQ+XXY+RA6VM1heFysNhLcbe4YI/u18sn0cLm19JJFEYPeRjJHy+hosOHK6kZHG5dYjf3bEcMfLPYL5Z8+3Ke0UkH7QwfmuPypj4d6QIH2kDRHxPrL8xv8AMUhcPvzC+tQpYAhSwyFJ21Y6E4z18aY+KWluEtxOmiaVcu0WFC5OxKn1e/fp7JqTJH2vf1VNTSU5cAWWvxb6nGlk/QTq6hkYMp6EHI+ldKyuwjuIe0ltXLIjlW075A6My7ggjv3x5U2cA54jmwkuI37j+Bvce4+R+dMMmBwcLIqNnPjBdGd4D1HmE0UUUVesxFFFFCEUUUUIRRRRQhFFFFCEUUUUIRRRRQhFFFFCEUUVznnVFLMQFUZJPQChegXwF4vLxIkLyMFVepP+tz5VmnMfNT3JKjKRDovefNvH3dB59a58y8xNdSd4jU+ov+I+Z+nzzT0hNNvYGi6mg2eIQJJPe+X5RTLc8PNzYwPCNTQgpIg9rrnOO/x+PlStNcKntMB7zUePmlYjmN3B6ZTI/qKIYZH+60kK+sqYYrF0gaQb5PbTVOcd32Vk2qMQSakMRUEO5UgktqOSARnPTfYbVDv+PRTESSW4MuNyJCEbHTUoGfr8aT5uZZJmYqjyMFLMzEsQq9SfIe+oVpeyTyrGql2c4VQ2Mnw3GKb/AOBUke7YdSFmt2ns1pu6TJPAP9BjOnPVNNzxxjN2pk0v3FTjGBgAY6ADbFebvmd5BpeZmB6joD78AZ+NVllxSCKQJPYSFjjIeZlO/Q6RGtOFrzJwxEJayVMDO6K492Tv5dKpkpZIyGvNrp2LaFLMwyQsLgzU2At65+CpYOaZFUKJ20jYKd126DDAivFzxJ5jl5C5Gw3zgeAHQD3U/cI4dw6+hWRIIPWUFlUAMhI3B04IIO2fKo/EfRZbPvEzwt3YOpfk2/yIqDqd4xdRi2nRk3LS0njYcfLKUOFdj2oM5YICD6oznB6HfOCPDNTOZ7vt7tmVldW0hNJ7ugBzuDnOQfGofGOT7y0BbHbRj8S5OB5j2h9R51VW9+reR/10NUODmjdIWk1jJXe2jdvYtjh9QU48w3P2WJLSJiCAHlcHBZj3e7v92mqkWUYtdcmpXZj2eN9YA31AnZQdtQ7ydjiutxxiKYhriNzIAAWjcLrx01AqcHzWraz4Xrb7ReARQrpWOPuI/CoHUr3+e/dmp++cf6SIJgYN/Bvc83HkOd/gPh94FzRJav2FzkoMYPUqD0II9pceHw8KeZr5EjMjMAgGdWdsd2PHPdjrSZx61kkhnkulWPQQIMYz13UEbsCMde/JwMUoteuYxGXJRSSFzsCf9fU+Jqz2pjweyTNEyrtI3Bv4rZGl8df3z1ngvF1uYu0UEDUwweux2z7xg/Gp9I/o3vf0sR8nH91v8NPFMxu3mgrHrIRDM5g04IoooqxKoooooQiiiihCKKKKEIooooQiiiihCKz7nvmDW/YIfUQ+uR3sO73L+fupl5w5jWztmkLAMfVQd5J8B34G/wAKxO0kkvrhIA6xCRsAtnfPiQCSTv4DPfUhTST4GBxP7qmIKuCkPtJMu/q0c+Z5D9Gimz8UUHSgMjZAAQZ3OwGR3k9wzXzgnDLriDSLEVTQpJGoA57l66tztnoO+pdtef8AYnEZFGmcEAHBYMEJ1DOwXXjSe8Dx3qon+2QSiXBtGuSQCPuhsyk46FF1aTnYHFaEFDFGPCATbBOfgs+r2xU1Bs5xAvlrcep4qVydwK3muXju5QgU4BEi6XbOnSCd2ydwVPcfEV65T4xZ2sswmQzo2VjfswCAQysx9bUoIIGBk752xv45y5XSzeNhN26y5ZtJUEA4YDIJyWBJDaQDtgV65sex0wGyHrqq9rnJ9lVwSCOzbfOojqV8Du7h/Mh3wssjLOVx8br5yzzm9mJVWHKT9EySFGGX1QwOo5wMnOdGPdzsFveHzRXPZSAyb4KkBtRI0MANiSM6NjjGKm848T+128Esdp2MSAr2oQacBtKjUgwo1FvUx1O2c1I5+t7xba1+0SROgzo0HBGwA9oh3yoDaiuxYjO9eAgkYA3sHspEEA5J3cjuq/mWxuorqK6u0RTK0b7bZ0hS2UJ1KRsGyAM9KauKckCP7Rh+10QvpQLvrcERr1OSFy3wU99UnE+A3tzY28zzpKrMscUYbPcqJpOM6iQ2oE7acnvxoF5AYbSRy2tlI1P+vIzqJH8gP0ajuCkdKTnDXFhNrg2x2WhSzSRMlY0kNeBfTOqx/l3ibxv6jFWG6kHB8x/099bfyZzJ9st9TAB0bS+OhPUMPeD881kvpE5cNlel0GIpSXj8Ac+snwJ6eDCtF9E0S/YNYIJeRi2O7GFAPwGf4qWqovGJme67XzWlS1TH0hp5f+4w+E82/j7J0pP5r9HkVwDJDiKbr4I/7wHQ/tD45pvJqm4hzjaw7NKpP6qesf7Ow+NJv3SPErqR87JN6C9+mfVY+5kgkMU6lWU4IPUf5jzFXvDuKbwpKcwpIH8cDvx5d+PlUznPmO2vYwEiftVPqSHC4HeDgkkeXx2pctYdK4zn/XdWe6zT4SuzB9vEHSN3XcvqOSZuM2Uk9zLISFiJBErZEenACkH8RI7hk5rtx21iSxt9AYlmYqzbMR37dwJ0kDu9+aonv3aJITuqsSviNW2Pdnf4nxpp5oiijaFZGyIYwqxIfWY95J6Iuw36nfHjUhYhxWe4OjfGw8L2A5AW+Nx0HxVPyjd9lex521Eof4th/axWqVjvEOJmSbtgqo2Qx05wWBznfv6fn31rlldCSNXXowBq+mOCFm7XYbskItcWPb/a7UUUU0sNFFFFCEUUUUIRRRRQhFFFFCEUUV4llCqWPQAk/DehGqxjnviDQcZ7Z9UyxlGRC2ACADozg4AbcjG+d658ZsZOItLe2sYhhhBXOpgxCJnKqBgberpX49Sa4ceQ3Adj7TMXHvJzj+lReR0nnlNpHcvCkgBbBboh1HTj2TjO+wPQmtKknEsW+MFuD5JbadC6kmDDlr8jz4j1+BC9Q8twvw1rp7gCZdKiNmzj1iF2XUw1KMKCABgnpuJcMt/xW2ESKvZ24JwpCq2AoRCCeoAOknz3qLwvh9rbcRkhvXWSJCQSusjUGGAcAdN9Wcjr1OK78vsX4k8NlP8AZ4pX9pipZlUk6V9XBBySF7xjOaccdTyyCRgLLaBgc8EA5K5cBjsfs1x9rYm4XAjzkgEKyqAUYl1GASNgAq4zXrgHMYNk1glsJJZThSX9rUckfhK40qQAcEjeq1+Hx2d/2dx97HGRrCLs4K5wAxGxz7WfMd1S73jMcXEe14fmNV2UH2X0DoABqw+kDB3JYkkd3pbvczfI5KIdu8hbB5qYl5fXKR8LZEDLjIfSHA2Ze8YKrvgZYgnINe+GcvdrcS2/EblozCG0a3Urqk9UHUXyDkK+jvA3x3wbVria6ae4lltnKnE/YP8Au49RQR6hI1eQGa68vPZyz3BvmaR2JWJxnLkhlzgArn2SCfxEde6JuAbfAceikLEi/PieHVMXo14QxJmEjsgJigDZGk5bU+nUV9VCSMZGpyM5p053UJw2YLsFTb+EZH5VI5Z4SIIkjHSFBGPNjhpG+LEfymuHPw/3Gb/45f8A9Un9azXSb8wPVaTI9yEjovXOfLovrJoxjWBriPgwGw9xGVPv8qyDlDm6eyMkSYAc7hxnSw22GdiRsc+Arc+ES6reJvGND81BrGPSdwr7LxLtUAxLiVdttQPrDz9Yav46sp/8jXQHjp5ryRwhkZUWvYi45hWd7Pe3Kgu0smvdY1B3H6xVRgKcbE9cHGwzXex9Ht3J1VYx+22/yXJ+eKtLf0iQwRjQhldwHd2IQMxAzjqcL7IGNgoAqJdelWcDPYqi+LRyEfPYVjiDeOhPkCV2j6+WNtmBjBw3iBjoLj4hWnD/AEdSRg5khbPUNEW+TBlYfAiuPF+TuyRpCp0qCWMTasAdTofBx7nNVlv6WJiekDeWGB/vU2R8yfa+HXEioVdY3VlznB09Qe8YOfhQY2DwkEHqqPbVdxKXBzSQLtIt8PqkyTg5EccqSxlJCdBZuzYlTgj18DOR4+6ot5aSqdUiuM76mBwfPV0PvzXybmDXYfZHjDaTqjcHBU5J3GN+pHdsaXrPiUsP6KR0/dYgH3gbH41fT0LKll2OsRqq67alRs+bdlYC033Text8vgFdU88gcU3MJPVda+9TpYfymM/E1nkfM7H9LFFL56dDfOPT9QateB8yRLc27IsiHtcNqYMoVxobBAU9dJ3H4etWx7Pmicb5Fjp6pKs2xTVcIAuHAg2PocjoVsdFFFQWeiiiihCKKKKEIooooQiiiihCKqea7jRZzHxXT/MQv9atqW+f5MWZHi6j+v8ASoSGzSmaRu9OwdQs1pc4jwt/tOhBgy4wCQo37iWIAGd99ulMqMBlm3VBqI8cdB8WIX41X3btewFW9a4iyyHvkTqyebL7S+Kgr3KKt2Ux7XGQaaH79sJz+STROa2A+97w+3cX7gLxzPyu3D7mIzP2yu2rVpJyoYZzqOGYjque8b7145m4jBczw/YIWjOhUCgkMTuAoA2z5gnVqqNwactcR3FyjzQiQB2y2BpA3JUH2Vwcd4GKmcY45Gb77RYRBAi68NEPVbJ1ORlh1IIIxp22GK3gDcXyQNeC4okWNsAnTipvKXBpLiFoDblIS4M0yoWkbRnSi6/VRgWOSMEA9PHS+C8Kht1xDH2A8ViZpT+87Kflv5GkT0d8KmNtNdJmT7zDRZIZwBlmUjfWNW3jgjqQQ7cLvFZ0cMNJPffO3vBjYDcdCpxjpSNSSXEXwnqYANBtlXHaj/zZ/wDh/wD1Ul8y8m67lLq2KGdHV2iYGMy6SG6HALHG5GAe/etHVgRkb15mhVxpYAg9xpNkpYbhOPiDxYqPwskxBipUsWbSwww1EtgjuIzj4VR83OtxD2MU8as4IPst6rAqerqATnA3PfttkXEhMYKyEtERjUTuudsMfD9r5+JX/Vhu7ddTzs0jIjO2SAI2aRh+EafUX1QPaYY2r1g8W93Xjzjd7K35auFESQAlmgjjVm2wfVwPZZhkgasZ2BHiKqOe+Whdy2epWZVkbWFG5UrqxnbGWULkkYz1qLy3eCDivEYXOlWKTL8QNWPEkuo276bFgMu8gwndH4+b+P7vQd+T0kbxv3hy+YURaRm6f2xVVwyxhhGIhHEP/Yj1n3NJpOfkKndt/wC7P/wv/qqzArlcygKckDION8fI1TvXKu3bBJfMnKlvdBtUREp9maKJlbP7athWHnnPupd5M5jbhkz2t6jKjnKyFT+6Oo3Q469xBz5W/Gb10wB2skjnSkcfEG1sT4Ki5wOpOwAHUVnfOnBZbW60TOZHZFfVknrkacsSSFIIBPhWlFGJBuP7fhZ8srovEzv181r/APsVYTEumMHujk9X4YJx8KyrmThot7uaIeyrnT+6fWX6EVM4XwC5mhSVIXZWGzAA5wSD9RVfxiwkhk0yoyMQDhhvjpn6fSk9nuLZnRltvwVu7YhDqVkwm39LA6gEeZ6XUGgHHTr3UUVuLk1+ieHXPaQxyfrorfzAH+tSKpeS5dXD7Y/+0o+W39Kuq5x4s4hdA03aCiiiioqSKKKKEIooooQiiiihCKWPSEP90HlIv5MKZ6o+c7cNZvk4ClWJ8AGGo/y5qDwXNICZpXiOZrnaArIuMT6UWMdW9dvcMhB+bfy1UxSlWDKSGBBBHUEbgjzzXS8uTJIznbJ6eA6AfAYHwrjXQ00IhiDFgVtUaqd0p4nHlwTlDd3F5a/ZrYQhZmPbK2V0PgMNOnorlWcZz62pemkFT4laycPmnt3CHWpTVgE6c7MpySucAkdcbGu/CeKNbya1zggqwDFdStsy5G426EdCAe6tP5Q5TtWH2wt9pklJbtJAPV8RpGwYdCfEHGBVb3iC99D81BrDPa2v0VR6KONrHYSgq7dnKS2hdRVWUYYgb4yrDYHpUtbh5JZewQPK0rNjswYnjGBlmdQqOCGUEHJ0gMCeiYl6vDOISrHIWtpMqWjOWCE59UkEa06Z37/HZ34s0VnYPPw5sB48jDFk3ZVMg1ZOvcDzO5BIpd4aXb7c72nLumG7zW7j8Fuo49lZ8G5h9doyJAY9nhFsQ6Z3B9R2GD1yMg+NNEcmoAjO/iCD8Qdx8a/PfD7B9eoNIZic5Vm15PmPWJ860PgXFr+3jLS2ssy7ZcyMHA8ezOrOPFFHupJzopHlsZz6DstZ9FUU8QkmAAPC9yPMfa9uNk3cb439nKDQW1nAxvvtgYAJOd/Abbmkm+58V9H3cAQBSpkaNcBw2CFAmIHq4OwIyuQM1eceeG9igIZXRmT2QJE1a0XSwJXYFsHofLupL/2Xtez9psdgTnsF1ELPo1fpfbLbZ6aPOro3QsH+TXulDBUzZhbcdle8J57XC/7upxg5iCPgshc+yVYEIp1YTbTg098Lv+2iWTTpz3Zz7j8Rv8azKTlS1Ej5PsvdE4hAH3aLqUfe50jUCg8c52prm5mjsbWMfpJDkJFn718EqMKoO+3u868k9nJiLJXgjmhF5hYJnursRrqIc+SIzn5KCaR7/i81yzpBHHPLH1WSzKCPO4DNLMMEjuCknHTvr7dcBvr4a2drFTv2Ymkd2z+thgiD9kDPjS5/sxccLvrZkmGmaVUOCd8kA6lPUet5+8GvYwxpsTn4eX+kObJI3eaMD1tzA6cbq/4JcQW04lHrvIrRzERaHVwV0osYQFcksukA5wCSetJ3pcvhJxAAAgpCisDjIJLPg4JGQHHfT5zHdW9rELuVn+0ZPZjX6xIPrRAez2Yb2tu7OdWKy/gXDZOJ3/3je2xeVumBnfH90DzHcKbp7XMp0ASFRewibqSmrlfn2S2tIoREjBQcEsQd2LeHnS9zJzC15OZWULgBAATjAye/zNbG3LVlGuTBAqgdWUYA+NYZc3IkkkkVQqu7MFAwACTgADpgYFLULXuldI4/pK1dpTUwpmRRMs7FzzsLfE2K50UUVsLnlufIq44db/ufmSavqrOWbfRZW6+ESZ9+kE/WrOudkN3k9VvsFmgdEUUUVBTRRRRQhFFFFCEUUUUIRSH6V+NaIEt1PrSnU37qn+rY/lNPlZbzJyffXl3JL2aqpOlNTrsq7DYEnf2v4qZpg3fu44CXqS7cs0apAoqfxvgslrMYpcagAcg5BB8DgeY+BqBW2CCLhYxBBsUVc8C4rpV7d3KxS43ycI49ljjqp6MPDB6qKpquvR7YRXN92NzkjSxVRsGK4ODjfGnJ28Kqna0xu3hcK+mkdHM1zDY3wVIh5TnuHaIRElThidlU/vdPlnI8ateF8nXdlN2Mkf2i1uCiuYycLhg2T0K4wQT0IPXOBThxTnS2tFEUQ7RkGAiH1VxsAW8vAZNJHFudbmfIL9mv6se3zPtH5/CucjqBTtLAbg8F201DPtR7ZiwMtx4n7jljutCbjNlZsYspEVUMQq9ckjGwyWGMkd2R41Fi5+jllWK3ikldjtnCL5kk5IAG/Ss24xaMtla3CKWGq4WTA7u0GGPh0xk+VT+Bct3MqpcQkRj2kk1AAeed8Y3BB8wRVj2PbuuA8J+aWiFK8Stkf/kaTa+h5Hn55T/xKKG2aN3UGSeddWhd2IGrO2+lNAbO+ynPWk24iKRYYEEWzZB//OFMfL081xfF7oIrW0QWMLnTIZT60y6gDgqqoOvVqjiy+2NdGMLoRvs8eG9YKrI77E6SvaKQo2wM74wBOaEkdQPmltnVrYXWd7pIPp+/JcNlnlZkZ0WW+1ADJIZIhp97E4HvqxveCsY0vrHQbgxDOVBEysNW2fZfwPwO2MS+FShL+aGRVUsonjAYnOslZSc/iBCjYDCnbqSVTjfELq2U2VsMQvcGJJx/4YkIPZb4ClS5Gc9Nhgg4shiI8I1Ppb9/cJasrBI4OthuB53v+9PNQo/SFeHftB7jGu3iDtkV8uucDcTWrzaS0LSnC7ZYBSnU4B1AbnA+RprsuS7SGAJ9nJKj1pZTpGe9mIbp5L4Y261lPFoQvEXjhBwJQig7EnZe/oSc9fGq4qRznOIdgZHbmtGTatOGRgxhrj4XEAC1wQSPXir645D4hfXkjSqqZOS7N92NQ1BUx7QAOPV2yDvU0ejS6iGFjV/MON/5sGvdvxq6sdIRj2ZzhHGQCpw646qVbIIBHce8VZp6Upsbwxk+RYf51TPWe3aGPwBwCbo9lT0Mhlpw15PE6/S3VKfM/Lk9tAGlVV1sFUagSScnoCe4VRKuAB4Vbc1c1SX86lwqpECFVc4yep379h8hVVW3QwCGIW45XK7WrpKuoJkt4fCLadfiiu9haGWWOMdXdV/mIH9a4U3ejHhXa3ocj1YVLfE+qv5k/wANNSP3GFyzY27zg1bCiAAAdBsK9UUVzq30UUUUIRRRRQhFeXcAZJAHia9Ut+kO40cOmx1Ohfm4z9M1442F1dBF7WRsfMgeqZKKXeSOZRd2w1H72PCyDx8G9zfnmmKgEEXC8midC8xv1CKKKK9VSQvStwPXClwo3i9V/wB1jsfg3941mNtZvIQERnJOAFBO57tvcflX6HubdZEZHGVYEMD3gjBFY6Z5uEXksYLFWUgH9YEHs33GNSt+TDvrUpJiWFg1GizaqIBwedDqp1pyrDZRGTiD4MqMixKNTDOCWz+sux26eJzikvjHDntpzv6ybhl6MpGzDyZT8jimzlUy3Uc8TsugntJ7iX19A049QNsHI1etnYDuwM8eILbXlxoiknMpwsby6OzYj2UCqAY1PQYGBncb1c1xDiH55qkgWDmY5c7r5yzyxLeqHjwsfQu3QEdQANyR8vOtA4V6P7aEZcdqw739n+Xp881lPAOZ5+GyP2YBRsh42zgMNtWx2I6efQ92Jt/zNNdDMkpZT+EbIP4Rt86xKqmbSm9rg6H6LsqGtqNq+DfDLaganqOnfCaP9sIbO+lgkK9iZNcbphlAkAEiNjoA+W+BB6im+84UvZqbaOIZZTkAAYbqw04zjIfYjVjGd6x5eWJrtR2UTtjowGF92o4X612g4vxThX3bB1jHRXXXH/Cw2HuB+FOQWqGAsNnDUHj1WJtGA0ExY7xNOhFrjmDyWp33L8jxkMYJPxaXjk9YgHALGZsDfbYgZzipf+y9syIJLeBmVQM9mvcO7YYHlWXcE5vur28i+0s/2dWywjTEanBCOxHcr6TljgEA91bBZzll9b2h6rDzHX4HqPIivJmPisCfRLQvZLcgeqqOIcpwmLRDBbrllJzGMEDPXTgnGc4yM4xkA1yl4NchDh4GwvsBJF14GACTOy5IAGplbu64qp9LHMn2e1EKH7yY/JFOWPxOF88t4UtcQ9KkwjV7YFQfVZJoywDDc6JA243HqtuNvHaccUr2gjieKg+SJriDwHBaFxC4hs7Xt5wmqNR073x0TPQlumMfSsH4dfFr1J3Go9sJWGcZOrWRnuya6cX49dXzgzO0mOi4wi+4DYe/rU6Lh0cdsrjJlEmJB3aSMqF8vVIJ8WHlU5HtpI3XN3lM7Po37RqGeEiIHJ+nfTpdaBb8z2k1wRKgEUwBZZFGEkUY1A9MMuBnbdR41Tc+3VnCgS2EUjyrhdLEmLfdsg75GcK3Q5I22qv5w4dDaaDFMJDIAyRkeuFYZBYjbHyJ8OppVjjOSzbsetLUNI5535Rjh1/C0NrV8MIDKR5uRY64/wDrh5a9fsUekYr3RRW8uRRWz+jngf2ezDMMPN67eIH4B/Lv72NZ3yLy39ruRqH3UeGk8D4L/ER8ga24Vm1sv/jHdaNHF/c9kUUUVmLRRXkyjUFyMkEgd5Axk/DI+YokkCgkkAAZJPQAd9Zzwfmk3XGlZSey0PGg8gNWr3sVz7seFQc4NsE3TUj52vcNGgk/ZaRRRRU0oilf0lJnh0nk0Z/tgf1qv4v6U4omZI4ZHdSQdfqAEbHxbr5Ck3jvP9zdI0baEjbqqr13zuWyeo7sVRJK2xC3qDZdT7VkpbYAg5Kq+BcbktJlljO42K9zDvU/62ODW18A5hiu4tcR/eU+0p8CP69DWG8O4bJO+iJdTYJ6gAAdSSSAAPE1b2Fg1u4db23hcfqyM59x0IykeRJqmN5b5Lc2nRQ1PGzx3x1Az3W3UUl8I58TZZ7i2b9te0Q/ENHj6imyy4jHMuqKRJB4qwIHltTYcDouOnpZYD42nzsbKRS9zpysL2DAwJUyY2/NT5H6EA0w0VY1xYd4JRzQ4WKw/g9yUiubOQ9i8unBfYBkbdHP4Qw2z0BG+xqz4BwFLNxdXskaiP1o4ldWd2HQ+qSMDr164zgDds565GF0O1hAE6jcdBIB3H9odx+B7sZ7yrHbR3QF4rrpYYBwEDDukBGcZx8t9q1myCRhLe449lluYY3gHseCuLvl2OSBZbhhBc3UztEMEghzkCQdwyfaA21DOe5TjEtlckhE1xtho5FDISPL8iPgafJOPB7Vr+eGOWRLnRAM4CDbbUvtAEE75332pD4nxFp5nlfGpzk46e4eQGB8KnEC67XDH7gKMhDCHMNjzGCtW5b9J1tcYSQ/Z5emlz6p/dbp8Dg++nAHNfnq34HJNDLKEzHEMsx2HdsPE75x/wBKOGccubb9BcOg/UJ1J/K2R9KofRNcfAeytZWOb74v1X6CmgV1KsAVYEEHoQdiPlSxHxY2jSJMWYwxl8/imhX2XGesiew479m7wKSLT0tXqYDxwy+eCpPyOPpUfmXn8XsOiW0KuM6JEl3UkYP4N1I2K94qptJIDYjHmrHVUZFwbHyS3xri8nELtpX2zsFzsiDoo/1uST31azXOUVAAscYOlR0GepJPVj3k+A6AAVQ20zIMKnXqTUuDicq7qI1b9YqGI9wbKj3gZ86jV009Q4NaAGDTPxwtjZW0KHZ8RkcS+V2TYHHS5sPMj5K9teByOnaNohh/82ZtCH93O7fwiqbilzHnRA7S/rSFNCfwgksfece6uNyJZiJJWkmJOAzktv4D/IVeQ8v28cgjurnsn21KkZYJnuZ84BHfgEDxqUWzoYsv8R/eCpqv5DWVFxF4G9NfU6drKhtrBiGYKz6QC7YJ0joCfAd1XPB+DxyxFmJznG2fVG2+wO+DnfbAPTDFbHkmd4LyWONoy5ilVSTmNmT1xvn2SFO+ehzVnfcIsr3tWt5UgljUNIQCLZvEgkDA1bZAGeuk9adfLY7vDGQsJkdxvanqkIj4+dSOHcOeeVYo11OxwB+ZPgANya+2/DXlm7KH71icLpBw3nuAQO/Jxgda2Tk7k9LKPJw0zD138P2V8vzO/gB7POIm9UQwmQ9FP5b4AlnbrEm56u3ezHqf6AdwAq0oorDJLjcrZADRYIr4zADJ2A6mqDinO1tFkCaEsO7UxwfPQjfKkbj/ABw3Y0txCFUP/hrFMqn946CT8dvKqnSALTptmyzG7gWjnYn5D7Ltz9z0Js29ufu/xuPx/sj9nxPf7utR6OlzxKHyDn+w1QJ+XHEbyRyQzIgy5jfdR4lWCtj4VE4bxOS3kEkTFHGRnAOx6jcEUoXHeDnLsI6WMUroIOIIzzI4r9CUVlXDvSxOuBNGkg8RlG/qPoKeeB81C6i7RIZsZI6L1HXB1bjfr76bbI12i46p2ZUU4u8Y53CWPSVyjqBuohuB96o7wPx+8DY+WD3Gs0r9GkVlPPPIZhZp7dcxHdkHWPzH7H5e7pTNH/YLb2NtMWFPKf8A1P0+3ol/lK87K9hJxpZgjA9Cr+oc+W+fhU27+xGWSOWKW3dGZSYWDplSRnS+46dATS2r43HUbj4Vbc2j/fZyOjNr/nUP/iqgHC3ZIg6cG5F28DbQ+h97iFL/AOwLRv0d/GPKWJkx8elOfDJpOGwCItY97EtOys2e/HZnuwNu4Csrq35ik+/ViAdUFud//hQd2D3VJrrZAS1RSOmLYnvJbk5A4W5W5pzuvSuUOBDE/mkrY+sQqP8A977/APpl/wCIf+SklEhfqzxHzGtPphh8mroOByN+iKTf/G4LfyHD/wBmvfaPPFVjZlC3DmepP3ste5O5na9jd2iEYVtIIbUGOMnuHTI+dcubOSIrwah93MBs4HXwDDvHn1H0qx5Y4SLa0ii7wuW82O7fU/SrSn4nOZY3yuJrGxPkcGDw3wsJ4tBdWiNazDEbNrAIBUkfiRseHXHxFeeXOAi4ZizgJGCzIpBmcAZ0xp1JPTPQVuF9YRzIUlRXU9QwyP8AofOs/wCO+ifcvaPjv7Nz/db/AD+dacdW1wscHmsaSlc03GRyXO34jFPw697HWiJCgEBA0x9TlWB9bUckkjO2/dUb0cWYlhuY5CNEuI0UjI1lGJYeBCgb+QqoN1eWMUlvNDiKQFWDLsc94kXqfifdXTg/MkEC2wUSq0U3aSE6Sr61CORjBGF6DB6nfvqwsO64N4nHH90UA8bwLuAyjkrlH7TIzTZWGPOrfBZh1Ue7qSOmw767WvC7R7GW67Gb7uQJoE3XOnBz2e2zdMd1WnCuYY5Tdv2kUOqOSO3hZtJGolixJ9UF3IJOevkBUblyVk4VKkU8cUzyhkHbIjaRoB6tt7LbHqPfXjnPJJOMj8r1rW2AGcH8LxwTgdnLeLbtDMrGPUVeXdGG+k4UZBTS2Qe/GOuI11YQ/YGuOw+zTRyqqDLFZdx0EhOcbnv9nzxUmyuNHFIJpZ4WkILTlXHZoAmgDUThmIGSB3naul3zDCzXFtdS9tA7NJDMhLtESTgb77DuGR1HQ7F3bwtc6Hj3R4d03tx5dl7vuImawsrt/WNtOFlAAA9oHOBgZwq934qic28nzPcNPbqZ4pzrVk3wW3IPlncHpg1W8N5jigtri3MbTpK+RqbQAFxhsLkhiQDjPcN688E4bfTApbCZY2J6Oyxb+ZIB+pqYaWG4wM68jn4KBcH41PTmML7HosLqAnLyRgmdVIIDHUOzB6bKQG67k+GKOF8Amv5T2ESxRbA41dmuPEkks319wpy4D6KY0w103aH9RchPierfT409wQKihUUKo2CgYA9wFUSVTW+5k81fHTF3vYHJVPLXKkNkmIxqcj1pD7TeXkPIfXrSjc+lmRHZTaqCpKkGQ5BBwfweNaRWVekDlST7YZYk9SRQzMSqqrdDksQBnAPxNZE73nxXXT7HipXSGOYC1sZI+o1Un/vff/0y/wDEP/JUiH0os/4LdP35ZP6RUinh0afpJ0J/ViBkPz9VPkxrhNPH0jQj9p21N9AFHyPvpX2r+a6b/pdG73Y++fqfkmTi3A45X+0S3VrEsxLAR9o4ODhiBpB9rOfPNQjb8Pj6y3FwfBEEa/Evk/KofGjiO0Xwt8/zSyGquoki+ibhhcWC7zYXFhYYBsOF9Oqa7viUf/Zj9lCkIlnCYBLOyooc6mbc+sV7gKVKt+JNiytF8TO5+LhB9EqNwbgkt1KI4lye8/hUeLHuH591eOuTZSgDImOcTYXNyTyNtT5Lty3y+95OI12HV27lXvPv7gPH41uVjYpDGscY0ogwB/rv781B5b5cjs4RGm5O7v3sfHyHgO751bU5FHujquN2ptA1clm+6NOvVFFFFWrISjzF6N4LjLR/cyHvUeoT5r/UY+NZvzf/AP7ZgPwlU/kRV/pW7VkvMPo8u+1kkULMHZmypw3rEndWPn3E0tMzHhC6bY9d492eTAFhfrbj24lJdWvMm0kY71t7cH/hKf619h5VuTIiPBKgZgCzIQoBO5JxjAG+fKvV7/vl7J2fRtZQfsxodAA8SqAfGl7Gy6UyMLw4HABJPp9j6KPJwGVQdlLBQ7Rg5kVSM6ivhggnGSARnFV1PtkF4j2En6Odn+zzFekidmzMw8G0Ljy1DypduOPZmxoQW4bAh0jTozjfbOrG+vOrPfXpaBlVQ1MjyWlviGo0t972x01Uaw5juYf0c8igd2rK/I5H0pgsvSndp7YjkHmuk/NTj6VVcV4XBAQW7T7zLoikApGSdBYsDlmUZ04GO819PKTtKqROjCSLtY2bK6l789QrLg5BONutegvGhUJGUko3pGjPEi2muf3nonG09LsZ/SwOvmjBvz01bW/pLsm6u6fvRt/hBFZHBw95GKxqZCMn1N9h3jG5HurnLbOntKy53GpSM/OpCZ4Sr9i0bzYXB6H73W4Rc3WUgx9ohwe5mA+jYqDc8s8NuMkLDk98ThT/AGDj5isYBoxVjap7dEpJ/G4XaPPcA/ZapceiW2beOWVfirD+6D9aht6Hh3XJ+MX/APdZyrkdCR7jXv7Q36zfM1eNoyj9/CUP8UjP9/h+Voieh5e+5PwjA/xmpkHortE/SSyt72VR9Bn61lpmb9Y/M15NB2jKf38Ib/FIh/f4flbRa8H4ZbbgW6kfidwxHxcnFSJueLJOtwhx+rlv7oNYdijNLuqnu1Tsf8chbq49gB91rt16VLRfYEsnuXA/tEH6VR3npdkP6KBV83Yt9AB+dI1lYSTNoiRnbwUZNS/9npsgaVLaxHoEiFwzZABCsSu4I3xioGV5TTdlUMRs7J6n/Ssbz0hXsmfvtA8EUD64LfWqG5unkbVI7OfFiSfrVpY8vrMxiinVpt9KFSEcjqEcnc7bZUZont1tUhLRJI8qdoRJq0qCxUKArLvhcknxAGMbwO8dU9H7CI7sTQDyAsfjbGNVUxQs7aVBZj3AZPyG9d7vhU0QBkikQHoWUgH4nanXhlujKqRZSC+hlURk57OZN8Ancg42z1qi5Yuj2d1byfojBI+k9EeMZDDwOdvM4o3FWKxzrkDS1xxtex7gg4ze2uVC44Pu7Vu424H8skimqqryK2e5s0WNGeSCRgVUEtol9YHA3wHVh5ahXqz5EvZDtAyjxchR9Tn6V4Wk6K1k8cTSJHAWJ1NuOPhZMXK3KMd9awPI7BYjIhVerZcuN+72vDv7q0Th3C4oECRIqKO4d/mT1J8zVPyTy1JZQskkiuWbVhQcKcAHc9c4HcKYqdjbYaZXEbQqnSyua192XJHLOfqiiiirFmoooooQiiiihCpOcbSeW0eO2xrbZsnBK/iC92T03xsTWKXVnJA+mRXjcbgEEH3j/MV+hqj3lhHMumVFdfBgCPrVMkW/m62dnbU/4jSwtuCe6wq15hnSaObWztGcrqJI39ofEbGvXELy2cu6QyKz5OkyAxqT3jChiM9ASPiNq0niXottZMmMvCfI6l+Tb/Iili/9FNyn6N45R8Vb5HI+tUGN4XQw7SoZCHA7p63Hywq7mCP7ZMs0JQq0aBgXVezKjSQ2ojA2zq6EGre3v0btxCdS2tgYkYfiJPruPLP+t6Wb3lS7i9u3kwO8LqHzXIqDZ30kL6o2ZHG2R18wQeo8jUd4g5TP/HZLGGxuBDdPyRfhjudVI4WMLNJ3LEyj3yfdgfys5/hNX/C+NTfYr2YyvqLQovrHCksSdIzgertt3Ut3fE5JBhiMA50qioufHCAAnHeamJxtRZtbdljUwfWHOSwGBkFSMY7hj31EGysnhMgF23O83sAQeNuStbLiDS2d5LIEZlWFFJRSdTMVLbj2io3x4Z616veEx3FqrQoqXMMSPKiqAJEZQ2tQO9c74/yqqteKRrZSQHtA8kivqABX1eg9oHzz9K9ScYENzHNbOx0JGvrrp9hAhBAY5DAfXyzUri2VR7F4e4x4N7jlgNFj0OfmpUdhHIvatGqpDbrI6oWHaO7FUBJY6QdidPdnHXarW6hdJA8axuFzGULAE5HqsGZs+rkg7dN85q7k5jgeaddLR29xEibDJiZQCDjvCvkYHUdKiW3FEt7WeES9q0oUJoDaU39ZsuqkFl2wo99BspMMlvE03u2wudDa9zkYN734dl95Rskm+0K0KyusDyR51Z1LgAYVhkHPSpDcL0xSyywRo8EUZCAHSxmfSjOpJ3VQ23Q+rnvBg8q38UTzdq+lZIJIx6pbd8DoB0GM144PxoRdpFLmSCROzbT1ADFlZNWOjEkA49qgEWCJWSmR5be3hPHTiBw04c1M4W4uIJwVRZoIzNHIiKpwpGpWCgBhgjGRtTLMXMpclXt2shI9uCMnKdVTG3r4OoYxvSXHfxwxyrCzu0q6C7KECpkFgAGYktgDOwAz1ztLn5qw9rJCrLJbxrHqZgQ4GdioA65I69D4716HAaqqame9xLBjNr8MDuMjHI3NlUcKueznik/UdG+TAmnG5ura14o2VdWW5DM7EFdLq2rAAGAC6tvn2e7G6be3SvKXWNYwTnQCSo8epzjyGPLFdeLcYkuX1y6S2MZVFXbuBwMnA2Gc1AOsm5qczOBOAWkHOc2tpg8VaQ8Bmt79BpIVJFcS4+70Bgderpp07nfxFSuM8Xt7xSGfspI5JTE5Virxu5YK2kEqRnbbHz2XbaCaUBI1kkHcqhmHyGRV3Y+jy9kx90Ix4yMB9BlvpUhc4AVUojY4PnkAcNDgfO+vJRRxsRfZljy628hkLezrYkHAyCQoCgbjJy2wqNxHjbSmQhI4hI2XCAjUc53JJONW+BgZ3xsKd+HeiMbGecn9mNcf2mz+VNnCeTrW3wY4lLD8bes3wJ6fDFTETzrhZ8u1aOI3YC4/m/HryCz7kDgN4LhJ0TRH0Yv6oZT1AHU+IOMZA3rW6KKZYzcFlzVbWOq5N9wA4Y+qKKKKmkUUUUUIRRRRQhFFFFCEUUUUIRRRRQhFR7rh0UoxJGj/ALyg/mKKKF6CQbhU11yBZP1gCn9gsv0Bx9Kqp/RPan2XmX4qR9Vz9a+0VAxtPBOM2hUs0kPrf5qvm9EC/huSP3owfyYVCl9Ecw9meM+9WH5ZooqPsWck03bNYP737D7KM/ooux0eA/xN/wAleP8AurvPGH+c/wDJRRXnsGq0bdqunovo9FV3+tD/ADt/yV2X0S3PfLCPix/w0UUewavDt2r5j0UiL0QyfiuEHuQn+oqbD6IU/FcOf3UA/MmiivfYs5Kp22ax39/gPsrO29FtmvtdrJ+8+P7oWri05RtIvYt4s+JXUfm2TRRUwxo0CUkraiT3nn1KtUQAYAAHgK9UUVJKIooooQiiiihCKKKKEIooooQv/9k="/>
          <p:cNvSpPr txBox="1"/>
          <p:nvPr/>
        </p:nvSpPr>
        <p:spPr>
          <a:xfrm>
            <a:off x="328612" y="-30161"/>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Merriweather Sans"/>
              <a:ea typeface="Merriweather Sans"/>
              <a:cs typeface="Merriweather Sans"/>
              <a:sym typeface="Merriweather Sans"/>
            </a:endParaRPr>
          </a:p>
        </p:txBody>
      </p:sp>
      <p:sp>
        <p:nvSpPr>
          <p:cNvPr id="172" name="Shape 172" descr="data:image/jpeg;base64,/9j/4AAQSkZJRgABAQAAAQABAAD/2wCEAAkGBxQTEhUUExQWFhUXFxwYGBcYFxYaHhwiHhwdGhodIB8aHCggHBwlHxcYIjIhJSorLi4uHh8zODMsNygtLiwBCgoKDg0OGhAQGywkHyQsLCwsLCwsLCwsLCwsLCwsLCwsLCwsLCwsLCwsLCwsLCwsLCwsLCwsLCwsLCwsLCwsLP/AABEIALYBFQMBIgACEQEDEQH/xAAcAAACAwEBAQEAAAAAAAAAAAAHCAAFBgQDAgH/xABVEAACAQIDBAUGBwsIBwkBAAABAgMEEQASIQUGBzETQVFhcSIygZGhsRQ1UnOSsrMjM0JTYnJ0gsHC0QgVNFSTosPSFhckJTZEYyZDZIOU0+Hj8KP/xAAYAQEBAQEBAAAAAAAAAAAAAAABAAIDBP/EACgRAAICAgICAQMEAwAAAAAAAAABAhEhMRJBA1EyIkJhBBOBsTOR8P/aAAwDAQACEQMRAD8AOOKTeXeuloVBqJQpPmoAWdvBRrbvNh34rOIe+ybOisAHqHH3NOoflt+SOzrOnaQu20q+SeRpZnLyObsx/wD2gHUBoMajGwbCvtTjbranpSR8qV7f3Uv9bFUeNFZ+Jp/VJ/nxmN39xK6sAaKEiM8pJDkU94v5TDvAONjT8EpyPLq41PYsTOPWXX3Y3UUZyeMHGqqB8ungYdgLqfWS3uwQNzeItLXnoxeGf8W9vK7cjDRvDQ92Bht3hHWwKWiKVCjmEur+hW0Poa/djBKzI1wWR1bnqrKQfWGBHiMXFPRWxsNq7Whpk6SeVIk7XYC/cO09wxjqvi9s5D5LTSfmRMPtMuAZtvbU9XJ0tRIZHACgmwAA6gBoO025nH5svYtRUfeIJZe9EYgeLch68Cgux5Bs/wBctB+Lqf7OP/3MWWx+KOzp2CdK0THQCZcoP6wug9JGA23DzaYXN8De3c0RPqD3xnKqmeNikiMjjmrqVI8QdcPFBbDRxA4qdA7U9FleRdHmPlKp+So5Mw6zyHLXWwurN8a+U3esqP1JGjHqjyjFVQUTzSJFEpd3OVVHWf2Drv1DBl3c4NQKgaskaRyNUjYog7rjymPfceGLESywS/6RVn9cq/8A1M/+fHZs7fOvhbMlXOe6SRpQfRISPVg5jhjsy1vgw8ekmv6898YvfPhCERpaBmOUXMDnMSPyG53/ACWvftGLkmVMGe0NvVM0jSSTylmNz5bAeAANgO4Y5fhsn4x/pt/HFruRSpLtCmjlQOjShWRhobg6EeNsMA+42zgptRU97H/u17PDE2kSVgS3M39loFnXJ03SgWLuwykAi/I3HlctOWMos7/Lb6R/jjwgN1U9w92DBwT2FTVFNUNPBFKVmsC6KxAyKbC45XJwvBAnFU45O/0m/jj2G1JxynmHhLJ/mwUeNWwqWmp4Ggp4omaYglEVSRkY20HK9sXu4W5dDPs+mkmpo3kZLsxBudTzsezByVWVAWTbtWPNq6keFRMPc+O2DfPaCcqyo/WkLfWvg5T8MNmN/wAtb82WYe58cM3CDZx5CZPCUn64ODkhpgqpuJW00/5ot3NHCf3L+3F1TcZK5VAaOBz8oq4v6A1sfXEjh5T7PplnilmYtKsYVzGRqrMfNQHkhxW7ncOJdoUxnSdI7SMgVkY3sAb5gdNSRy6sP07DJoqTjbIPvtIh70lK+wqffjSQ8Y6AqCyzqxAuuQGx6xcNr44E++G5c+zuj6ZomEmbL0bMT5Nr3DKLecMcNFuzVzRCaKmlkiJIDIubzTY6DXQg9WLjErYeqHidsyXT4SEP/USRPay5fbjU0dXHKiyROsiNqrowZT4EaHCmVNJJGbSRuh7HRlPqYDHrS7UniXLFPNGt75Y5ZEF+2ysBfBwQ8htcTCtUO+FfCbpWT/rSGQeqTMMEDcri4+cx7RIKEeTMqWKnsZV5g9oGnZrcDgx5BlxMYz/Wnsv+sH+xn/yY96PiRsyQ2FUqn8tZIx63UDGaZWazEx509QkihkZXU8mUgg+kaY9MAkxMTExEKrvXtZqqsnnY3zSMF7kBIQD9UD03PXje8H9xknHw2pXNGrWhjI0YqdXYdYB0A7QT1DAuk5nxwzvDzL/NlHk5dAnrt5X96+OsnSMItdq7TipomlndY415sfUAANST1Aa4xC8YdnmQLacLf74Yxl8bZs1vRjl49QMaKFh5qTjN6UYKfXp6cAzGYxTQtjewSq6qykMrAFSNQQdQR3YDXHXd5EaKsjWxkbo5bDmbXRj32VgT12XsxW7scVHo6KOnEHSvHmCuz5QFuSosFJNr26tAMUe9W/8AV16dFN0axZg2REtqOXlMSevuwqLTJvBZ8KdyVrpGmnBNPEQCvLpG55SfkgWJ7bgduDftTalNQQBpWSGJbKoAt4KqqLk2B0A6jjGcCahW2e6DzknbN6VUj2e7FV/KBibJRvfyA0ikd5ClfYj4HmVFpG23c38oq2QxQSnpLXCOrIWA55bjW3Zzx+b+7pR19OylQJ1UmGS2oPMKT1oeRHp5gYXHY9eaeohnBsYpFe47AQWHpW49OGxlnVRdmVR2kgD24mqeBTsCnACkRqiplYeXHHGq35jpC+b0/cwPXgj8SN4JKKheaK3SFlRCRcKWPnW67C5t22xgOEMgj2tXQggqwkKkEEEJNZSCPyZL42XGKnz7Kn/IaN/VIoPsJxP5AtASh322gkgl+FzswN7M7FD3FPNsfDwthm6GoEkaSDk6Kw/WAP7cKMcNLuRPn2fSN208f1AMM0UQK1sSw7xhVFl+GxkD5wox9shwwjcsL/vwuTeIN/4mlb2RfwwwJwS6JCeotgB2aYOHAD+i1P6R/hpgKTrZmHYxHtwbOAP9Eqf0j/DTGpaBbPH+UA33ClH/AFWPqT/5wF1cjkSPAkYMn8oFvIox+VIfYn8cBrFHRPYxHBkk7LiZiSTJLqSTykZev83GZ41bwVFPUU6088kX3JmYIxAN2AFxyNspxsOE8WXZVKO0O30pHb9uBfxymvtJV+TTp7Wc/wAMZXyF6MntjeerqkWOonaVFbOqsE0Nit7hQeTEanrwd+D9Nk2VBfmxkf1yNb2WwuRw0m49L0ez6RDzEEd/EqCfacM9FEFXHyqvV08d/MhLfTa3+Hgk8MqXo9l0gta8ec/rkv8AvYDXGKq6TakwH/drHGPoB/fIcMHsum6KGKP5Eap9FQP2YJaRLZkOM1Ln2XIeuN43/vhT7GOBXwp3cirax0nTPEkLMwuy6kqq6qQetj6MG/fyl6XZ1WnWYHI8VUsPaMYTgBQWiqp7ec6xg9yLmPtk9mJP6Sezx354Y0VNSTVMTzRmNLhCwZSeSr5QzasQOeA6Tg8cd9oZKGOEc5phcfkoC5/vCPHNwe3KiWBK2ZA8snlRBhcIvJSByzNzv1Agdt1OlbBrIIoN36t1zJSVLL8pYJSD4ELY+jHDUQsjZZFZG+S6lT6mAOGr21t+mpApqJkizebmOp7bDmbY+B8Er4b/AHGphOn4Li/X4H2jFzGhat2t46ihlElO5XXykN8jjsZeXp5jqOGM3P3ph2hAJYjZhYSRk+Uh7D2g9R6/WMB3ihuCKEienuaZzlKk3MbHkL9aHqJ1B06xjO7jbcejrYZUJyl1jkXqZGIDX8L5h3gYWlJWCwNFiYmJjkbFT3poTBW1MTc0me3gTmQ+lWU+nBg4E7X6SkkpyfKgkuB+RJdh/eEnsxm+OuwylRHVqvkSqI3PUHW+W/5y/Vxjtyd532fUiZRmQjLIl7Zl56flA6g+I68ddoxpjF71bFWspJqdjbpFsrfJYao3oYA4Weu2BVQymKSnlEgNrBGa/epAsw7xhkt3t7aSsUGCZS1tY2IVx4qdfSNO/F4TjCbRpqxWf9EK/Lm+B1Fvmnv6rX9mKiaJkYq6srDmrAqR4g6jDbQVkbkhJEYrzCsCR42OmK/ePdqmrYylRGG08lxYOnercx4cj1g41zDiCvgFtC09TAT58ayKPzDlb7RfVjX8aqHpNmM1rmKRJB6+jPskOB1ulRvs3b0cEhv5Zizcs6yKejI8WyadoIwa97aDp6Kpi63hcDxynL7bYHuyWhVcfU7lzdyWPaxLe/HwpuMEncHhrFX0wqHqHS7spRFW4ym3nNfmLHl146N0ZKrg/U5Nqwj5ayJ/cLe9Bg28QafPs2sX/oO30Rm/ZgUbV3ej2VtigWJnZGaM5nIJuzmNuQAtYj14Nu1afpIJU+XG6+tSP245y2maQpOGW4XS5tlUvchX6LMv7MLPGbgeGGI4LS32VGPkySj++T+9jU9BEHvFcZdtxt3U7+pyP3cHzAD47DJtGN//AAyH6MkuD4DjMtIVsUbaAtLIOyR/rHBp4A/0Oo/SP8OPAa2wtqicdk0g9TtgzcAh/sdQf/En7OPGpaBbK3+UC+tGPnT9ngQYLP8AKBb7rRj8iU+2PAlJwx0T2M/w7S2zKMf9BD6xf9uAnxfnzbVnHyBGv/8ANW/ewet1YclFSr8mCIepBhdeIkubadYf+sV+ioT93GY7YvRnRGW8kczoPTphu6WLIiqPwVC+oWwq+7FN0lZTJ8qeMejOL+zDU1MwRGc8lUsfQL4plEWys/2rbbDmJK/L+qsoT6i4ZYm2Fw4TwGba1Ox/BMkrfQb95lwdt9a7oaCqlHNYHy+JUhfaRgnuiiWlVEJI2XmHUj1i37cZThHs4wbLpwwsz5pG/WY2/u5caDd2q6Wlp5Plwxt61Bx200CoioosqgKB2ACwxn8GgIcdKsy10FOmpSPQflStYD1Ivrwadl0YhhiiXlGioP1QB+zAPo/9u3kJ5otQT+rALD0FkHrwbdt7QFPTzTNyjjZ/ogm2NS6RlC6cTNrGp2lUNe6xt0Kdwj8lvW+c+nGk4CSSfDZ1BPRGAlx1Zg6BD42MntwNGcsSWN2JuT2k6k+vG64Yb6wbO6USxO3SlbyJlJAUGwyki+rMbg9fLG2sUC2F7iYF/murz2t0Rtf5Vxk/vZcLbs/77H84n1hgo8Vd+6ero44aWTNnkzSAqylQmoBDAc2Knr804H26OzTUVtNCPwpVv+apzufoq2CKpE9jU4mJiY5Gzm2ls+OeJ4pkDxuLMp6/4EcwerC7cSNzhs2dFR88UoZkzWzLlIDK1ufnLZuvXs1ZLC6cYqhm2pMGJIRY1UdgyBjb0sTjcNmZGJIx7SVLsMrO5XsLMR6ibY2fDncNNpLI71BjEbBWRVBY3Fwbk2AOo5HkcbPe7hXTx0Mho43aoSzhmdmZwPOW3m3KkkAAXIGN8loKA7sqvkppUmgbJIhupHtB7VPIjDUbC2mtTTwzroJY1e3ZcXI8Qbj0YU0sOeGT4T0skey6dZVKt5bANoQrSMyXB5eSQbd+Mz0MTC8b4TBW0dYo1sNe+Jw6/XPqwZIZA6hhqrAEeBF8Cr+UBUL0NLH+GZGe3cFyn2sMWnCffaKenjpZXC1EShFDG3SKNFK9rAaEc9L9eBr6UXYFN4aA09VPCRbo5WUDuvdT6VKn04MfAQt8CmuDl+EHKf1EzW9ONjtvdCiq3ElRTo7gWzXZSQOQJUjMPG+PapqqXZ9OMxjp4UFlAso8FA1YnsGpxOVqiSoGfHpwk1BIPPXpDb81omHtwWdnVqTxJLGcySKGUjsIvha9/N6G2hVGWxWNRkiU8woN7n8pjqfQOrHZuRxAqNn/AHMASwE36JjbKTzKNY5b8yCCD3Ek4XHBXkudu8IqwVD/AAYRvCzEoS+UqCbhWBHVyuL3tfTlgsbi7umgo46csGcEs7DlmY3Nr62GgHhjHjjZSW1p6nN2fcrevpP2YzW83GKadTHSJ0AOjSFg0notoh79T2WxVJlhFbxp2olRtAohusMYiJHyrszerMB4g4M+4u8SV1JHKpGcKFlXrVwNR4HmO0EYV8nHfsXbU9JJ0tPK0b8jaxBHYwOjDxGFxtUCYZd6eEUdTUPPDUGDpGLOhizi584rZ1tc6631JxtN093Y6CmWCIkgEszNa7MebG3oFuoAYD0HGeuAs0VMx7csg9YEn8MU28HEmvq0MbSLFGdCsKlMw7CxYtbuBAODjJ4G0dfF/eFKutCxENHApjDDUMxN3I7QLAX7jjCScj4Y+0QkgAXJ0AA59QAGPato3hcxyoUdbZkYWI69fRjawZGx2fHlijXsRR6gBhWN5Jc9ZVN8qomPrka3swR/9clTGF6ShUBlDLd5EzDqK5kNx3jTAqmkzMzHmxJPpN8ZimhbNNwups+1aUdjM/0UY+8DB538q+i2dVv1iBwPFhlHtIwBuG23IaOtE9RmyCN1GVcxzNlA07LZsbziNv8A0dVs6SKmmLSOyDKUkU2Dhm85QPwcElbFaKbgJSZqyeT8XBl+m4P+GcbbjbW9HsxkvYzSxxj0HpD7Izih4BmNYqlmdA7yKoUsAxCre9udrufUcef8oCt/okPfJIfRlVfrPi+4ujb8L6jPsqkPZHk+gxT93F5tuvFPTzTnlFE8n0VJ/ZjG8EZ82zFX5E0i+s5/38e3GXaHRbMkUGxmdIh6Tmb+6jD04zX1D0YzgHs8tPU1LalEWMMesu2d/T9zX6WNbxs2n0WzjGD5U8ix+geW3oslvTjy4GQqNnMw85p3LeICqPYBjMcf526elTXII3YdhJZQfUAv0sa3IOjO7H4aVdVSR1UJiIfNaNmKtYMVBBsVN7X1IxQ7Y3aq6X7/AE8kY+Vluv0luvtwV+Fe/pmMFB8Gy5IrCRHuAsa2zMpFxc2GhOrDBF2/tFaemmnbzY42e3bYaD0mwxOTTKhTsGngvucYwK+Ui8iEQoNbKSLufyjawHUL352AXdyxLNzJJPidThnOHURXZlGGFj0Cm3iLj2EYZvAI0eJiYmORsmALxx2SY65ZwDknjGv5SeSR9HIfXg9Yqt5t34a6BoJhodVYecjDkyntHt1GGLpg0ADhtvYNn1WZ7mGUBJbAkixurgDnlJOnYT12GGOo6tJUWSJ1dGF1ZSCCO4jC2717h1dCSXTpIRymQXW35Q5ofHTvOKjZG3amlJNPPJFfmFbQ+Km6k+Ix0cbyjKdDOf6O0nS9N8Gg6W9+k6JM1+29r378fO8O8VPRRmSokCD8FebMexV5k/8A42wvdTxB2k4ytVyAfkiND61UH24zc8zOxZ2Z2PNmYsT6Trg4ex5FxvjvJJX1LTuMo82NL3yKOQ8dSSe0+GKTExMbMltFvRWquVaypC9nTSezyrjHCZWlkXpZHYkhS7szkAmxPlG5tztfHPj8YYiNlt7dGGJKoQzSvNSSRJKskaIr9KcqmMhjrcg2PVjkG5M/SrF0kJZnki8lmYCWNM5hbyRZyORF1PbjT7c3thkjkZ6syiWjVVpBExyT5VHSZyAqlWF7gk6nGc3g3sSRS1OkiTNVLWMWKWSRY8lkym5BbyrtbqFsCscFNtDZ/QNT5vL6SGKcrYiwe5CHXU2A178EDbg+G3RGQ061UGeFoTDUUauwiyBcoDIc3PW2mMfv/tJaivlkjKlLRqhQ+TZY1By9wbNj82jvlUzKynokaQoZZI41SSUx2KF3GpsQDpbliIsloaUyVBSldfg0NWxV5JGikeF1CeVcNorEsoI/B5DHXUbv0+eTJF5PwnZ5Vczm0dQmZ053IubXOvLXGaqd66pnWQzZWTOVKrGgu/3wkKoDFrC5IN8cybyVAkklWpkEklhIyuQWtyvbs6uzqxUys23Qpkhh+CrKke1aqIxqDnZUyNlBL2uVFrHmFA7zm996ZVmjKLEsckKujxIYw6lnAZoz97cWykcvJv14p12zL5QE7jO/SsBIwu975zY+ffXNzx51dW8rF5XaRjoWdix7hcm9sNBYRq+gijqYSlNFGYtrrSpZCM8YCEFtbuwY5g/b24x9bTmr2i8aKFM1UyWW9tZCC2pJvzY6874r5dqzsY2aaVjEQYyzs2SxBGW58mxA5dgx8UtdJHIJY3KyAkhxzubgnxNz68FEFPefZi1c1AJMvQioqKf7lJG33JFEkXlISFOSM6HUX5Yyz7DpZKcSRpMkj0MtWAZVZV6OTo1Ugxgtn7bi3VjO7O21PAoWJ8qhzIBZTZmjMRbUcyjFf/nHpHt+ZVygrYU4ph5IuIw4ksO/MOZvfFQmo2lw7ySRRLJIrNUfB2aWMBT9yaVpI7G5jGRl1178U/8Ao2Xjj6F4ZEczSCpJljtHCqCQsGHkxhm0NixN+q2Po74t0wm+DwK95nYoHUu8sZjLsWLHQG4UWF79uJs7eKJYFp3SRUFLJT54wrsDJMJmcKzKCCAFtmGLJYOJ90qoyPGsPSlAjExlWUh1zRlTpmzDUAa92Kh5GNgSTbQAkm3cL8sb3dbbOz4mDgBMs7ygVCPI5VI/uARlHRo+cG5PK9hcYwAJOp1J5nv68IGl3V34q6BWSAxlGfOVdMwvYKTcEEaKOvHRvtv5LtKOJJIlj6NixysSGJFhoRpYX6zzxksTFSI3vCffRaGVopzanmIJb8W/LMfySLA9llPbg2bY2NS7QhUTIk0fnIwPK/WrKbjTsOuFWx37K21UUxvTzyRdyMQPSvmn0jGXG8imMluxufSUGc08ZDPozMzM1hyFydB3DGE42b2R9F8BiYM7MrTWPmhTmVDb8IsFNuoDXmMDus362jKpR6uXKRY5cqX9KKD7cUVNFndUuFzuFzNyGY2ue7W5xKObZWdW7+yzVVMNOP8AvZFU9y83PoUMfRhr40CgACwAsB2AcsYrcTh1Ds9zMZDNKRlVyoUKDzyi51Pbflp232+MSdmkiYmJiYyJ+E2wMdp8Z6ZHZYYJJlBtnzKinvF7kjvIGN1vZKVoatl0K08pB7xGxGFRkHknwxuEUzLdBwbjBcH/AHfPex0J09PkcvRgNyUkpJPQuLkmwjYAXN7AW0Aw2anQeGKH/TfZ39epf7aP+OJP0ioWdqOQC5jcAcyUb+GPAnDG7z74UD0dSiVtOzNBIqqsyEklCAAAdScYrgvufHKprZ1DhXywqwuLr5zkdZB0HYQT2Y1yxkKB/R7r1sqh46WdlPJhG1j4EjUd4xx7S2XNTkLPDJETyzoy38Lix9GGU3k3xo6EqtTLldhcIqu7W7SFBsNOZx7QzUm0qW4yz08lxqCNR3EAqwPgRg5MaFcRCxAUEkmwABJJ7ABzOOr+aKj+rz/2Mv8AlxqBsA0O3IKe5KiphaNjzKM4Kk941U94OGDrqtIo3lkbKkal3bU2Ci5OmugGFyoEhU32XOBcwTADmTFIAPSVxxg4ZvZ2/mz55BHHVIXY2UEOlyeQGdQCe7Ge4pbixVEElTCgSojUu2UW6UAXYEDm1hoeelsXL2VAV2Dsw1VRFTqwUyuFDNyHWT36A2HWbDB12Pwm2fCB0iNO/WZGIH0FIW3jfAM3coRPVU8JZlEkqJmXmLkC47xzwaJNn7do9IJ4a6MchKAsluy5Iv4lzikSPt44IJpImgpNnRqbRSvTowlBtZhJcRqbkjIbt140uz4QQD8LjcfkJAB7L+/GNl4hbRi0qdkSEdZTOR7EYe3FNV7+UDm82xVLdeaKEn1sgOM0xsKVTU0i6TSU5J0Abo7nuA6z3AY5qrczZ84u9HDqOYjEbetQGGB5Q8T6aH+i7KyH8gIn1IzjrXiDtafSm2YVvyLrKR62CL7cHFlaJvrwopkglnpXaIxIzlHYshCjMRdvKU2HMkjuwGUUkgAEk8gBc4NLbn7W2jb+caoQw3BMMViT3EL5PpLP4YHe4SZdrUyjkJyPUGGNp4BlB8Bl/FSfQb+GJ8Bl/FSfQb+GGxq6tIkaSR1RFF2ZiAAO0k8him/032d/XqX+2j/jg5P0NCyyUzqLsjqO0qwHtGPMC5AGpJsAOZPUB34NvFneajqNnPHBVQSuZIzkSRGNgwJNgb6Y7eEm58dPTJVSKDUTLnBI+9o2qhewkWJPPW3Vh5YsKyB+LdCvYBhR1Fj/ANJh7CL4qquleJikqPG45q6sp9TAG2GP21xBoKWYwzT/AHRfOCpI+XuYopAPdzx17xbBptpUwV8rBlzRSrYlbi6sp7OWnIjBy9lQr+OigoJZ2yQxPK3YiMxHeco0HecWGzd3ZZa5aI+TJ0piY9Qyk528AFJHbphkNnbPptn02VAsUMa5nYkDkNXdus9+NN0SQuFTunXRqWekqAo5nomNvUDimBwy2w9/6CqmEEMxMhvlDRyJmtqbFlAJsL254yPGXc6MxNXQqFkQjpgBYOpNsxHygSNesXvyGBS9lQH4KCVxdIpXHK6Ruw8LqCL49P5oqP6vP/Yy/wCXBx4HfFp+fk9y40W2N9KKllMU84SQAEqVkOh5aqpGLlkqF1pNr1lGwySzwN1KS63/AFH0I8Rjf7s8ZJUslbH0q/jYwFfxK6K3oy+BwUr0e0ac6xVMLaG1msferD0EYXvfzdk7Pq2huWjYZ4mPMqbix/KBBB9B68Sp7LQyOxtqxVUKzQOHjbkR6iCDqCDzBxMA3hVvK9KKhAMysUYKeQNmDH0gKP1RiYw45NJhn3y+L6z9Gm+zbCqS+afA4avfL4vrP0ab7NsKpL5p8DjXjMyG+Hm+j9mFAp/MXwHuw368h4YEUfA8AAfDToLfef8A7MEWkLBDhiuDo/3TT/nS/bPjFbX4PiCCWb4WW6ONny9Fa+VSbXz6csbXg98U0/jL9tJhk7QLYIOKkpba1Vc3ysijuAiQ29ZJ9OCLwDY/AqgdQqTb+yjwNuJ/xtWfnp9lHgkcAv6HU/pP+FHhfxJbKviB/wARUHhTfbyYI2/nxbXfos32bYHPED/iKg8Kb7eTBH34Qts6tABJNNMAALkno2sAO3GX0KFdzkajQjUHsI1GG3fWM36019WFa2bu/UzypEkMt3IF+jcAA82JIsAOdzhoa+dYoZHc2WONix7lXX3YZkhZdwP6fRfPxfWGGnwrG4QttCi+fi+sMNPg8myiTHy5ABJsAOZOPrFDvI4kBgPmBDLPrbyBfKlwbjOy/RVh1jHNnbxePnJLrv8A7+vyXoGP3FbsWdsrRSG8kRysT+EPwH/WHP8AKDDqxZYTM4OEqZMLPuP8cU/6S372GYws+4/xxT/pLfvY3Hs5sOHEn4rrPmj7xhZ8NXvJsr4VSzU+bJ0qZc1r277XF8DT/UkP64f7H/7MMWkTQHX5Hww2exB/s8HzSfVGAfvzwzFBSPUfCTJZlXL0eXzjbnnPLBx2L/R4fmk+qMUnZIVXaMhaaVjqWkdie8sSfacMbwxa+y6T5u3qZgMLfV/fH/Pb3nDH8L/iqk/MP12wz0CMFsAf9qJvz5fs8azjTIRstwD50sYPhmv7wMZPd/8A4on/ADpfsxjU8bPixvno/ecHaEDW47W2jR2/rEftYA+/DAcRfiys+Yf3YX7cn4wo/wBIj+sMMDxF+LKz5h/diltEtFBwP+LT8/J7lwPONHxo/wA1H7jgh8D/AItPz8nuXA840fGj/NR+44l8i6NP/J/c2rF6gYjbvIkBPqUerHJx/H3ak+bk+smOn+T9/wA7/wCT/i45+P8A9+pPm5frJi+4OjGbm85f1P3sTE3N5y/qfvYmF7JDC75fF9Z+jTfZthVJfNPgcNXvl8X1n6NN9m2FUl80+BweMpDfLy9GAXFxprSAehp9QDyk/wA+DoPN9H7MKBT+YvgPdiirFhF2lxbq5opImigCyIyEgSXAYEG13564JPB74pp/GX7aTC64Yrg8f900/wCdL9s+GSpAtgc4n/G1Z+en2UeCRwC/odT+k/4UeB1xUiK7Wq7jmyMO8GJNfWD6sEfgJGRRTkjQ1Jse20cYPtxP4ktlTxA/4ioPCm+3kwXqqoWNGkkYKiKWZjoAALknuAwIeIH/ABFQeFN9vJgjb+fFtd+izfZtjL6FHps3euiqHCQ1ULueSh1zHwHM4z3F6gq5aJhTsOjXyp4wDndRrob8ha5W1zbn1Few5HlAkEagjmCNQR3g4bPZUxeCJm1LRox8SoJ9+JriSyLPuN8Y0f6RH9YYZ6tqliRne9lHUCT4ADmcLRumgXatOoFgKtQB2ASWAwxe8AIjVwL9HIkhAF7hT5Wg5kAlrd2KZvxR5SUfZl24gx31mgT8hkqWPddhGAD4A278dbVPSUUz5k6WrLqmRjIpNujRQVXlYA6gWJNwNcZTa+6DVbM8KoJbZ3CEGKzaoFe/nMtjaxA53Fxfg3c2dVQK4+6RssoJjLIq3UAqxDA31PMaaDsx6F4fDOHKMv4ZmX6n9V4fN+2/GvacU3rPt2u850whbc2ssJhq1aNVkjKN0jFLg2dDYKXYr5Xkgfhnljio9/Iy6jpIpQTY9GlQrC/LRkIb1g9gOMHtjYFVUyxInSStlOjMhWNb6aqAqi5OnPTGj2DsQbPfMyh5UI6TN2MCqdEAT0jM111sRYiwuLk/F4YQ5OTbfSDw+X9T5/J+1HxrCy3d/wBr3S/hMJiOCAQbgi4OFp3H+OKf9Jb97DF7EpDFTwxN5yRIh8QoB92F03H+OKf9Jb97HCGma8iSlSdqw/727Ualo56hApaNCwDXseXOxBwIf9c9Z+Jp/VJ/nwT+JPxXWfNH3jCz4YpMyzY72cR6mupmp5Y4VUkNdA9/JNxzYjDA7F/o8PzSfVGFLfkfDDZ7F/o8HzSfVGKZIVOr++P+e3vOGP4X/FVJ+Yfrthc9oxlZpVPNZHU+IYg+0YY7hkpGy6S/4u/oLEj2EYZ6BGA3f/4on/Ol+zGNTxs+LG+ej95xlt3z/wBqJvzpfs8avjVGTstyPwZYifDNb3kYO0IF9yfjCj/SI/rDDA8Rfiys+Yf3YAG4yE7RowOfwiM+prn2A4P/ABF+LKz5h/diltEtFBwP+LT8/J7lwPONHxo/zUfuOCHwP+LT8/J7lwPONHxo/wA1H7jiXyLo0v8AJ+/53/yf8XHPx/8Av1J83L9ZMdX8n9TatPVeEfafxGOXj/8AfqT5uX6yYvuDoxm5vOX9T97ExNzecv6n72JheyQwu+XxfWfo032bYVSXzT4HDcbXohPBLCTYSxvGT2ZlK39uFsbcPaIfo/gcpN8twPJPVcMTlt33wQYyGZHm+j9mFAp/MXwHuxtt59n7WoFjaoqpwslwMtXM1iBfKfK0Nuy4054xgGGKoGz9wXeCm9kaKaGZgpLloSdAc3nJf5V7kdtz2YEWIRhasBnN5dyqOuZXqIiXUZQ6syNbnYlTqNTz5XOO6ngptn01lyQU8QJJJ0HWSSdSxJ7yThc6TfTaEShErJgo5AsG9rgnHDtbblTUkGonkltyDMbDvCjyQe+2M8Was08m3/h23YJwCENRCkYPMIri1+8klu7NbBq38+La79Fm+zbCwRSsrBlYqwNwykggjkQRqD3jHdNt2qdSr1VSysCGVp5mBB0IILWIPYcacQsrn5HDY7B/o0HzMf1BhT8WKbwVYAAq6oAaAComAFuQAD6DFJWSdFluv8bwfpg+0wzuFb3Ia+0qQnUmojJJ/OGGkxiYxKCqPwWWMU8AKzO7SKhVSWCrqoYhc1gTa4vYnnzynwepeonISWVZAXs2RWSzBURbsIzlGYnKesdfMg19Csq5WuLEMrKSGUjkQRyPvFwdDirnSWmZZWmlmi1WQFUJUfguqxoL2IsdDoxPVbGYy43atM9n+Xi4uprvNvde1rGUZnY3wiKsZ3SUBV6MQx5CHFi6lizBMykvexuLjqvfUbFUVFqiWNelR5Y0OjZQHK2B5X0sSOw4lPQTSgvJPNF0hv0S9H5K8lW5QsrWF2seZNu3FpSUqxqFQWUAALfQW00//a4py5O6rBnHii43cm8tX+bXr/WGe+Fn3H+OKf8ASW/ewzGFJmmZJmZGZGWRiGVirDU6gjUHwxqHZ5ZDHcSvius+aPvGFnx3z7cqnUq9VUOrCxVp5WUjsILWI8ccGNpUDZMMBwm3tjqaVKd2AqIVCZSdXVdFcdulgew+Iwv+PqOQqQykqwNwykgg9oI1BxNWSGR2vw8oKmYzywnOxu+V3UMe0hSBc9ZHPFlvBtun2fTdJIQiKMscYsCxA8lEHo8ANToML5Hv3tECwrJrDtKk+sqTim2jtGWd880jyv8AKdixHcL8h3DGeL7Kyy2ZvLJFtBa4i79K0jqDzD3zqP1WIF+7DHUlVTV9Ndcs0Eq2IPfzVhzVh2cwcKtjt2XteemYtTzSRE88jEA+I5H0jGnGyTGK2BuFQ0cvTQRESAEKzO75b6HLmJsbaX52v2nGV4zb2xpA1FEwaWS3S2N8ighrH8prDTsuesXGVRvxtF1KtWTWPOxCn1qAfbjPk9Z5nUn34FH2Vh84HfFp+fk9y4uN4eH9HWTGedZDIVC+TIyiw5aDC70m16iJcsVRPGt75Y5pEF+s2VgL9+Pf/SKs/rlV/wCpn/z4uObKxldhbCpqCEpAojjuXdmYkk21ZmY9gHgBgEcUt5krqy8RzQxL0aN8o3u7DuJsB2gX68Zmr2rPKMss80i/JklkcepmIx2btbtVFdJkp481jZnOiJ3s37Bc92JKslZe8N9jy1BqOjW+Xo7+nPb3Y/MHDc7diLZ9OIY/KJOaRzzdrWJ7hpYDqGJjDlk0kXuM5v7vSuz6Uy2DSMckSHrY9v5IAJPhbrxo8Lxxk24aivaMG8dOOjUD5Rs0h8b5V/VxRVsmzi2rJtHaVPJWzP0kEDFT5qBSct8qgC/nLrqcZWNCxCqCSTYAAkknkABqT3YN+0dlfBN35aYqQ606ySGxtnkkzMAesqRbuGXA14ZUnS7UpFtoHLnuyIzj+8q46JmaMzKpU5WBVuxhY+o64/MHHfnZ4hh2vPluan4NGthck2Cad/lnlgc1/DqvhgaZ40sq53RZA0iLzuyjs15E8jiTKjKYmNJUbl1KUC1xU5GPmBWJCWLCUkXASw5m1rjHNvPs6GFoFhE4ZoVaRZo3Q5zzyhkUldDYi478IFJiYhNuemJiImJiY7tpbHmgSF5UyrOnSRHMpzLob2BuPOGhtzxEeWza14JY5o7Z42DrcXFwbi46xgzbs8YoJAErEML/AIxAWjPfbzl9vjgRbN2BVVCs8FPLKq6FkQkX7O89w1xXMpBIIIINiDoR2juOBpMbobTZu1Iahc8EqSr2owb3csdeFAjcqcykqw5EEg+sa4t4N6q5BZaypt3zSH3scZ4DyGoxXbW27TUwvPPHH3MwBPgOZ9Aws9TvDXSLd6qqZOX32XL4aG18VaRMxJCsx6yAT6zi4FyDNvLxljUFaKIyN+NlBVB3hfOb05cBiRySSeZJJ9OuI8ZGjAg94I9+PnGkkjNkxMTEwkTEx10Gy5pg5iidxGpdyo0UAXJJ5DQHTmbG2OTERMTEx9RpcgDmSAPTpiI+cTF9vlurLs6VIpWVs6Zwy3tzII16xYesYoAf4YiP3Ex7TUkiEK8bqzearIwJ6hYEXPoxdvuRXr0eemdBI6orMVtdjZc1iSlyQPKA1NsRGdJxAcbldyqqgkiqJJaRWjni8gylm8pwBdcouDqbXBsDix2luVnq6+evnEcUBV5HhjILtIA1kQlsoF7a3uTgtDRi91paZaqJqxS1OCc4AJ6ja4GpANiQOrBjpuKuy4SsMMcixDQMkIVB+rcN/dxik3PooauDpJpJ6WeHpYERHMkraWjIjW4FmzZvJ672scfu/wBupHHRRVkdK9G5k6OWBnzgXvlYG5+SPpdowOmSsO1HVJKiyRsHRwGVlNwQesYmBtwEri1JPET97muo7A6g/WVz6cfuObVM2gnYVmmmSLaOeqVysdSzSqoBYlXJtZiAfKAvryvhpsYrerhnSVsxnYyRSHzzEUAe3IkMp8q2lxbDF0DRg6/iCtVTbUjllIEthSRFToo0IuosCbAkMeZNsVPCGVI6uad2VRFSyEZiBckryvzNg2NNPwQ8o5Kyy9QaG59JDgH1DGf2jwhr0ZujEUyjzSHys3Z5LCwPde3fjeDOTY7YnFXszZMUj5PhUtOruDYjLGzGx6mzIAD2kY6I4Eg/nSX4HLCYado1qJZpJPhChDYnOTe2VbG50NtOWBVVbkbSjW7Uk+UHktpNe0LGzH0gY+aja20xG8Mj1eRlyOkiyHTsOcXHotiorNRtuplTY+yqZZHHwksHGY+UjGwQ35raRdO4Y2O8tV8HfadZHl6WCGCniYgHITdja/b0yeoYENLvlUrBHT50eKKRJI1dQcpjYOoBFjluBpfloLYtKXiDL0tU08EM8VUVMsDXCXVVUFfOI0UXvfkOWKisJWzUWWSjrZ40aVtmSSzHKLN95ZSRy639ZxjNsLDWbMpKx6ZIZXqxAwpYwC6XYEKt9W8nS55+OOX/AFks5qTJCFElL8GgSMgLELNc6jyrkryt5o0x5bI32ip6bZ8SxOzUtQ80gOUKwYSL5JvfMBLcXA1GKmVmn21ujA1LWH+bmoxTw9LBO0oZpMqksHVWYDlbUnQ30IxneKy5F2bF+Lok9th+5iz2hvVs4U20hBNVNNWoxyTAlQWDDKttFHlHUnllF9MZzibtmGqqo2p3zxpTRx3sw1DOSLMAesYlZM0e0NtvRUGxCjuiX6aVYzbOuZWYEXAa4dtDprjkq9lUdb8J2rUzSU1LLOEiVUUuWyqGLWzADMGOnYTfF7u1vDTGLZ8nw2KnNNAYKiGVQWdfIJyX7TENRc2Pbpjlraym2rSSQJUxU7Cuae07BM0ZzAEd9nBt2ixtzxEU8vDbo6ipWapCUtPGsxmyFmKvmyjKD53kNfnyFhrp5tw2Z6inSnqFenqImnWcoRlRcua631P3RLajnra2NhtHbNPXvtKlgnjDyQwxxM7ZUkKZi2VusXa2niLjHrsraMEE9FRNURGSOglgZlYFBI5hIXNyuejb2dowWxozu36KGHYGWnqBUxmsBEgQp1G4sSeRXn1i2Kvg9teaOvip0e0UzMZFsvlZY3K6kXFiByOLHeLYz0WwI6eVozIKu5Eb5hqr2F+2wBxQcKD/AL1pfGT7J8PTDs79+aGadI62eozl6qWlVOjVcipLKB5QPleaeY6+eO2s4ZQwioeev6OOB0Vn6Am+dUI0D3vd8thfFlPs011B0MEkXSU+0Z3lV3C5VMspza9VnB9fZi34mMDRbTAIv0lMQAR2wg+72YL6ExVBuTRPFVTnaDGCndVMqQHUEKdBckm7WuLjFJvpu0KJ4jHL00E8YliktlJGmhH6ym/fyGLjdWVf5l2ohIBLREAkXOo5dvLHnv5Oj0OyMrKWWlKsAQSthHoQNRyPPGuwL3YhpV3dmJmmQGX7sY1s3SELlj5eVGfIuewkY+KLcigVqWkqGnNXVQ9KsiFRGhylgLHn5rcwb26rjFBsqtj/AJiroWkQStUxukZYBmF4QxA5kAK3LsONVQ7eoJm2fWy1Yhko4ckkBRizkLlGUjquSdAb36sBHHvBsnZuzoaYT0bzyyxMHZZ5EGdAAxAzaXY9XIdvLA/2HFnqoFA0aeMW56Fxp6sa3iLvLT1tPSGJvuivMXQg3QO11BNrE2A5E4yu7NckFXBNICUjlV2CgE+Sb6AkdmFaJhi4vUpK0tUVt8Hq1Uk9aMVN/DMqj14sE21L/PUtCwj6D4OJYh0a3DjIQ1+vXN6hgbbU39EybSikWV46pgafMw+5EebcEmwuENl7D2486viETtJK+OABkh6Ioz3DaML3C6ecNO7GawNmp3Q2zJWUKTVh6Wal2jBZ2VbgO0aHzQBoZW9Q7MXlRWJBU7QRFrZ5GAmkzmMQxBRmVkLsvki483MfJ7sB2l3mljhqYECCOpbM9wxK2JIyEMLEaakHkMem0t+66eE08tUzRkZWW0YLDsZgoY+vXrvh4hZa8Yqfo9qzMvN0jkB/VC++PBC29VQySzwyzJENo0ETRO+iB16Qants8Z/VwKH2btGtlXNDUzSFcoZ0YaC5AzOAoHPmRz78WVPw02pIwVqcp1ZpJYso8crM1vAHFRGh2ftDZ2yZaS3RzThJFqpqc5wM1spBJ1I5WFja5tqAeLbW8VAuzZqKCaqqGkkEqyTLyOZWIu1iBZT1alie3HTsvgvVM/8AtE0MadZjLSN6AyqPbi9h4JQ38urlI7FRFPrOb3YLRZKrgPC5NaVuBaAX7/u38R68TBV3a3dgoYRDAtlvdmOrMflMes+wdWP3GW7ZpFriYmJjIkxMTExETExMTERX1ew6aX75Twv1+VEje8Yq6rcPZ0hzNRw3/JXJ7EsMTExWRVVHCfZrEkROt/kyyADwBJGK6fgvREeTNUKe3NGfemPzEw8mFI4JuCMf4FY4/OiU+5hj4h4Irfy6wkWPmwgG9tNS50v1dfdiYmHkypFWeClV/WYD6JB7LHHFUcHa4MQJKUjqJeUH1dEbevH7iYebKkVm0eGtXEQHanNxfyXkPviGK+q3NnjW7NDYm1gz/tTExMKkwo4xu3IOXR+s/wCXHfvLuZLSSLE7xvmjV7jNbW+mo6iDr16HTkJiYbYUVJ2Ox+Rp4/wx7R7uSaEdH3an/LiYmGyosV3HqCAc0PK48p//AG8d1Hw0q3ZRnpxmIF88mlzzt0evPlfH7iYy5MaLc8F638dTW/Ol/wDbx0rwSntrVxA9Y6Nz7cwv6sTExnmx4o6oOCDXGetFusLBY99iZD67Y0m0eEVBIVy9LFlUKQjDyrfhNmU+V2nrxMTFyZUjyg4OUA85p38ZFH1VGLKk4X7MQg/B81vlySN7C1sTEwcmVItaXc2gjFlo6fXtiRvawJxcQU6IoVFVVGgCgADwA5YmJgE9cTExMRExMTExETExMTER/9k="/>
          <p:cNvSpPr txBox="1"/>
          <p:nvPr/>
        </p:nvSpPr>
        <p:spPr>
          <a:xfrm>
            <a:off x="481012" y="122236"/>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Merriweather Sans"/>
              <a:ea typeface="Merriweather Sans"/>
              <a:cs typeface="Merriweather Sans"/>
              <a:sym typeface="Merriweather Sans"/>
            </a:endParaRPr>
          </a:p>
        </p:txBody>
      </p:sp>
      <p:sp>
        <p:nvSpPr>
          <p:cNvPr id="173" name="Shape 173" descr="data:image/jpeg;base64,/9j/4AAQSkZJRgABAQAAAQABAAD/2wCEAAkGBxQTEhUUExQWFhUXFxwYGBcYFxYaHhwiHhwdGhodIB8aHCggHBwlHxcYIjIhJSorLi4uHh8zODMsNygtLiwBCgoKDg0OGhAQGywkHyQsLCwsLCwsLCwsLCwsLCwsLCwsLCwsLCwsLCwsLCwsLCwsLCwsLCwsLCwsLCwsLCwsLP/AABEIALYBFQMBIgACEQEDEQH/xAAcAAACAwEBAQEAAAAAAAAAAAAHCAAFBgQDAgH/xABVEAACAQIDBAUGBwsIBwkBAAABAgMEEQASIQUGBzETQVFhcSIygZGhsRQ1UnOSsrMjM0JTYnJ0gsHC0QgVNFSTosPSFhckJTZEYyZDZIOU0+Hj8KP/xAAYAQEBAQEBAAAAAAAAAAAAAAABAAIDBP/EACgRAAICAgICAQMEAwAAAAAAAAABAhEhMRJBA1EyIkJhBBOBsTOR8P/aAAwDAQACEQMRAD8AOOKTeXeuloVBqJQpPmoAWdvBRrbvNh34rOIe+ybOisAHqHH3NOoflt+SOzrOnaQu20q+SeRpZnLyObsx/wD2gHUBoMajGwbCvtTjbranpSR8qV7f3Uv9bFUeNFZ+Jp/VJ/nxmN39xK6sAaKEiM8pJDkU94v5TDvAONjT8EpyPLq41PYsTOPWXX3Y3UUZyeMHGqqB8ungYdgLqfWS3uwQNzeItLXnoxeGf8W9vK7cjDRvDQ92Bht3hHWwKWiKVCjmEur+hW0Poa/djBKzI1wWR1bnqrKQfWGBHiMXFPRWxsNq7Whpk6SeVIk7XYC/cO09wxjqvi9s5D5LTSfmRMPtMuAZtvbU9XJ0tRIZHACgmwAA6gBoO025nH5svYtRUfeIJZe9EYgeLch68Cgux5Bs/wBctB+Lqf7OP/3MWWx+KOzp2CdK0THQCZcoP6wug9JGA23DzaYXN8De3c0RPqD3xnKqmeNikiMjjmrqVI8QdcPFBbDRxA4qdA7U9FleRdHmPlKp+So5Mw6zyHLXWwurN8a+U3esqP1JGjHqjyjFVQUTzSJFEpd3OVVHWf2Drv1DBl3c4NQKgaskaRyNUjYog7rjymPfceGLESywS/6RVn9cq/8A1M/+fHZs7fOvhbMlXOe6SRpQfRISPVg5jhjsy1vgw8ekmv6898YvfPhCERpaBmOUXMDnMSPyG53/ACWvftGLkmVMGe0NvVM0jSSTylmNz5bAeAANgO4Y5fhsn4x/pt/HFruRSpLtCmjlQOjShWRhobg6EeNsMA+42zgptRU97H/u17PDE2kSVgS3M39loFnXJ03SgWLuwykAi/I3HlctOWMos7/Lb6R/jjwgN1U9w92DBwT2FTVFNUNPBFKVmsC6KxAyKbC45XJwvBAnFU45O/0m/jj2G1JxynmHhLJ/mwUeNWwqWmp4Ggp4omaYglEVSRkY20HK9sXu4W5dDPs+mkmpo3kZLsxBudTzsezByVWVAWTbtWPNq6keFRMPc+O2DfPaCcqyo/WkLfWvg5T8MNmN/wAtb82WYe58cM3CDZx5CZPCUn64ODkhpgqpuJW00/5ot3NHCf3L+3F1TcZK5VAaOBz8oq4v6A1sfXEjh5T7PplnilmYtKsYVzGRqrMfNQHkhxW7ncOJdoUxnSdI7SMgVkY3sAb5gdNSRy6sP07DJoqTjbIPvtIh70lK+wqffjSQ8Y6AqCyzqxAuuQGx6xcNr44E++G5c+zuj6ZomEmbL0bMT5Nr3DKLecMcNFuzVzRCaKmlkiJIDIubzTY6DXQg9WLjErYeqHidsyXT4SEP/USRPay5fbjU0dXHKiyROsiNqrowZT4EaHCmVNJJGbSRuh7HRlPqYDHrS7UniXLFPNGt75Y5ZEF+2ysBfBwQ8htcTCtUO+FfCbpWT/rSGQeqTMMEDcri4+cx7RIKEeTMqWKnsZV5g9oGnZrcDgx5BlxMYz/Wnsv+sH+xn/yY96PiRsyQ2FUqn8tZIx63UDGaZWazEx509QkihkZXU8mUgg+kaY9MAkxMTExEKrvXtZqqsnnY3zSMF7kBIQD9UD03PXje8H9xknHw2pXNGrWhjI0YqdXYdYB0A7QT1DAuk5nxwzvDzL/NlHk5dAnrt5X96+OsnSMItdq7TipomlndY415sfUAANST1Aa4xC8YdnmQLacLf74Yxl8bZs1vRjl49QMaKFh5qTjN6UYKfXp6cAzGYxTQtjewSq6qykMrAFSNQQdQR3YDXHXd5EaKsjWxkbo5bDmbXRj32VgT12XsxW7scVHo6KOnEHSvHmCuz5QFuSosFJNr26tAMUe9W/8AV16dFN0axZg2REtqOXlMSevuwqLTJvBZ8KdyVrpGmnBNPEQCvLpG55SfkgWJ7bgduDftTalNQQBpWSGJbKoAt4KqqLk2B0A6jjGcCahW2e6DzknbN6VUj2e7FV/KBibJRvfyA0ikd5ClfYj4HmVFpG23c38oq2QxQSnpLXCOrIWA55bjW3Zzx+b+7pR19OylQJ1UmGS2oPMKT1oeRHp5gYXHY9eaeohnBsYpFe47AQWHpW49OGxlnVRdmVR2kgD24mqeBTsCnACkRqiplYeXHHGq35jpC+b0/cwPXgj8SN4JKKheaK3SFlRCRcKWPnW67C5t22xgOEMgj2tXQggqwkKkEEEJNZSCPyZL42XGKnz7Kn/IaN/VIoPsJxP5AtASh322gkgl+FzswN7M7FD3FPNsfDwthm6GoEkaSDk6Kw/WAP7cKMcNLuRPn2fSN208f1AMM0UQK1sSw7xhVFl+GxkD5wox9shwwjcsL/vwuTeIN/4mlb2RfwwwJwS6JCeotgB2aYOHAD+i1P6R/hpgKTrZmHYxHtwbOAP9Eqf0j/DTGpaBbPH+UA33ClH/AFWPqT/5wF1cjkSPAkYMn8oFvIox+VIfYn8cBrFHRPYxHBkk7LiZiSTJLqSTykZev83GZ41bwVFPUU6088kX3JmYIxAN2AFxyNspxsOE8WXZVKO0O30pHb9uBfxymvtJV+TTp7Wc/wAMZXyF6MntjeerqkWOonaVFbOqsE0Nit7hQeTEanrwd+D9Nk2VBfmxkf1yNb2WwuRw0m49L0ez6RDzEEd/EqCfacM9FEFXHyqvV08d/MhLfTa3+Hgk8MqXo9l0gta8ec/rkv8AvYDXGKq6TakwH/drHGPoB/fIcMHsum6KGKP5Eap9FQP2YJaRLZkOM1Ln2XIeuN43/vhT7GOBXwp3cirax0nTPEkLMwuy6kqq6qQetj6MG/fyl6XZ1WnWYHI8VUsPaMYTgBQWiqp7ec6xg9yLmPtk9mJP6Sezx354Y0VNSTVMTzRmNLhCwZSeSr5QzasQOeA6Tg8cd9oZKGOEc5phcfkoC5/vCPHNwe3KiWBK2ZA8snlRBhcIvJSByzNzv1Agdt1OlbBrIIoN36t1zJSVLL8pYJSD4ELY+jHDUQsjZZFZG+S6lT6mAOGr21t+mpApqJkizebmOp7bDmbY+B8Er4b/AHGphOn4Li/X4H2jFzGhat2t46ihlElO5XXykN8jjsZeXp5jqOGM3P3ph2hAJYjZhYSRk+Uh7D2g9R6/WMB3ihuCKEienuaZzlKk3MbHkL9aHqJ1B06xjO7jbcejrYZUJyl1jkXqZGIDX8L5h3gYWlJWCwNFiYmJjkbFT3poTBW1MTc0me3gTmQ+lWU+nBg4E7X6SkkpyfKgkuB+RJdh/eEnsxm+OuwylRHVqvkSqI3PUHW+W/5y/Vxjtyd532fUiZRmQjLIl7Zl56flA6g+I68ddoxpjF71bFWspJqdjbpFsrfJYao3oYA4Weu2BVQymKSnlEgNrBGa/epAsw7xhkt3t7aSsUGCZS1tY2IVx4qdfSNO/F4TjCbRpqxWf9EK/Lm+B1Fvmnv6rX9mKiaJkYq6srDmrAqR4g6jDbQVkbkhJEYrzCsCR42OmK/ePdqmrYylRGG08lxYOnercx4cj1g41zDiCvgFtC09TAT58ayKPzDlb7RfVjX8aqHpNmM1rmKRJB6+jPskOB1ulRvs3b0cEhv5Zizcs6yKejI8WyadoIwa97aDp6Kpi63hcDxynL7bYHuyWhVcfU7lzdyWPaxLe/HwpuMEncHhrFX0wqHqHS7spRFW4ym3nNfmLHl146N0ZKrg/U5Nqwj5ayJ/cLe9Bg28QafPs2sX/oO30Rm/ZgUbV3ej2VtigWJnZGaM5nIJuzmNuQAtYj14Nu1afpIJU+XG6+tSP245y2maQpOGW4XS5tlUvchX6LMv7MLPGbgeGGI4LS32VGPkySj++T+9jU9BEHvFcZdtxt3U7+pyP3cHzAD47DJtGN//AAyH6MkuD4DjMtIVsUbaAtLIOyR/rHBp4A/0Oo/SP8OPAa2wtqicdk0g9TtgzcAh/sdQf/En7OPGpaBbK3+UC+tGPnT9ngQYLP8AKBb7rRj8iU+2PAlJwx0T2M/w7S2zKMf9BD6xf9uAnxfnzbVnHyBGv/8ANW/ewet1YclFSr8mCIepBhdeIkubadYf+sV+ioT93GY7YvRnRGW8kczoPTphu6WLIiqPwVC+oWwq+7FN0lZTJ8qeMejOL+zDU1MwRGc8lUsfQL4plEWys/2rbbDmJK/L+qsoT6i4ZYm2Fw4TwGba1Ox/BMkrfQb95lwdt9a7oaCqlHNYHy+JUhfaRgnuiiWlVEJI2XmHUj1i37cZThHs4wbLpwwsz5pG/WY2/u5caDd2q6Wlp5Plwxt61Bx200CoioosqgKB2ACwxn8GgIcdKsy10FOmpSPQflStYD1Ivrwadl0YhhiiXlGioP1QB+zAPo/9u3kJ5otQT+rALD0FkHrwbdt7QFPTzTNyjjZ/ogm2NS6RlC6cTNrGp2lUNe6xt0Kdwj8lvW+c+nGk4CSSfDZ1BPRGAlx1Zg6BD42MntwNGcsSWN2JuT2k6k+vG64Yb6wbO6USxO3SlbyJlJAUGwyki+rMbg9fLG2sUC2F7iYF/murz2t0Rtf5Vxk/vZcLbs/77H84n1hgo8Vd+6ero44aWTNnkzSAqylQmoBDAc2Knr804H26OzTUVtNCPwpVv+apzufoq2CKpE9jU4mJiY5Gzm2ls+OeJ4pkDxuLMp6/4EcwerC7cSNzhs2dFR88UoZkzWzLlIDK1ufnLZuvXs1ZLC6cYqhm2pMGJIRY1UdgyBjb0sTjcNmZGJIx7SVLsMrO5XsLMR6ibY2fDncNNpLI71BjEbBWRVBY3Fwbk2AOo5HkcbPe7hXTx0Mho43aoSzhmdmZwPOW3m3KkkAAXIGN8loKA7sqvkppUmgbJIhupHtB7VPIjDUbC2mtTTwzroJY1e3ZcXI8Qbj0YU0sOeGT4T0skey6dZVKt5bANoQrSMyXB5eSQbd+Mz0MTC8b4TBW0dYo1sNe+Jw6/XPqwZIZA6hhqrAEeBF8Cr+UBUL0NLH+GZGe3cFyn2sMWnCffaKenjpZXC1EShFDG3SKNFK9rAaEc9L9eBr6UXYFN4aA09VPCRbo5WUDuvdT6VKn04MfAQt8CmuDl+EHKf1EzW9ONjtvdCiq3ElRTo7gWzXZSQOQJUjMPG+PapqqXZ9OMxjp4UFlAso8FA1YnsGpxOVqiSoGfHpwk1BIPPXpDb81omHtwWdnVqTxJLGcySKGUjsIvha9/N6G2hVGWxWNRkiU8woN7n8pjqfQOrHZuRxAqNn/AHMASwE36JjbKTzKNY5b8yCCD3Ek4XHBXkudu8IqwVD/AAYRvCzEoS+UqCbhWBHVyuL3tfTlgsbi7umgo46csGcEs7DlmY3Nr62GgHhjHjjZSW1p6nN2fcrevpP2YzW83GKadTHSJ0AOjSFg0notoh79T2WxVJlhFbxp2olRtAohusMYiJHyrszerMB4g4M+4u8SV1JHKpGcKFlXrVwNR4HmO0EYV8nHfsXbU9JJ0tPK0b8jaxBHYwOjDxGFxtUCYZd6eEUdTUPPDUGDpGLOhizi584rZ1tc6631JxtN093Y6CmWCIkgEszNa7MebG3oFuoAYD0HGeuAs0VMx7csg9YEn8MU28HEmvq0MbSLFGdCsKlMw7CxYtbuBAODjJ4G0dfF/eFKutCxENHApjDDUMxN3I7QLAX7jjCScj4Y+0QkgAXJ0AA59QAGPato3hcxyoUdbZkYWI69fRjawZGx2fHlijXsRR6gBhWN5Jc9ZVN8qomPrka3swR/9clTGF6ShUBlDLd5EzDqK5kNx3jTAqmkzMzHmxJPpN8ZimhbNNwups+1aUdjM/0UY+8DB538q+i2dVv1iBwPFhlHtIwBuG23IaOtE9RmyCN1GVcxzNlA07LZsbziNv8A0dVs6SKmmLSOyDKUkU2Dhm85QPwcElbFaKbgJSZqyeT8XBl+m4P+GcbbjbW9HsxkvYzSxxj0HpD7Izih4BmNYqlmdA7yKoUsAxCre9udrufUcef8oCt/okPfJIfRlVfrPi+4ujb8L6jPsqkPZHk+gxT93F5tuvFPTzTnlFE8n0VJ/ZjG8EZ82zFX5E0i+s5/38e3GXaHRbMkUGxmdIh6Tmb+6jD04zX1D0YzgHs8tPU1LalEWMMesu2d/T9zX6WNbxs2n0WzjGD5U8ix+geW3oslvTjy4GQqNnMw85p3LeICqPYBjMcf526elTXII3YdhJZQfUAv0sa3IOjO7H4aVdVSR1UJiIfNaNmKtYMVBBsVN7X1IxQ7Y3aq6X7/AE8kY+Vluv0luvtwV+Fe/pmMFB8Gy5IrCRHuAsa2zMpFxc2GhOrDBF2/tFaemmnbzY42e3bYaD0mwxOTTKhTsGngvucYwK+Ui8iEQoNbKSLufyjawHUL352AXdyxLNzJJPidThnOHURXZlGGFj0Cm3iLj2EYZvAI0eJiYmORsmALxx2SY65ZwDknjGv5SeSR9HIfXg9Yqt5t34a6BoJhodVYecjDkyntHt1GGLpg0ADhtvYNn1WZ7mGUBJbAkixurgDnlJOnYT12GGOo6tJUWSJ1dGF1ZSCCO4jC2717h1dCSXTpIRymQXW35Q5ofHTvOKjZG3amlJNPPJFfmFbQ+Km6k+Ix0cbyjKdDOf6O0nS9N8Gg6W9+k6JM1+29r378fO8O8VPRRmSokCD8FebMexV5k/8A42wvdTxB2k4ytVyAfkiND61UH24zc8zOxZ2Z2PNmYsT6Trg4ex5FxvjvJJX1LTuMo82NL3yKOQ8dSSe0+GKTExMbMltFvRWquVaypC9nTSezyrjHCZWlkXpZHYkhS7szkAmxPlG5tztfHPj8YYiNlt7dGGJKoQzSvNSSRJKskaIr9KcqmMhjrcg2PVjkG5M/SrF0kJZnki8lmYCWNM5hbyRZyORF1PbjT7c3thkjkZ6syiWjVVpBExyT5VHSZyAqlWF7gk6nGc3g3sSRS1OkiTNVLWMWKWSRY8lkym5BbyrtbqFsCscFNtDZ/QNT5vL6SGKcrYiwe5CHXU2A178EDbg+G3RGQ061UGeFoTDUUauwiyBcoDIc3PW2mMfv/tJaivlkjKlLRqhQ+TZY1By9wbNj82jvlUzKynokaQoZZI41SSUx2KF3GpsQDpbliIsloaUyVBSldfg0NWxV5JGikeF1CeVcNorEsoI/B5DHXUbv0+eTJF5PwnZ5Vczm0dQmZ053IubXOvLXGaqd66pnWQzZWTOVKrGgu/3wkKoDFrC5IN8cybyVAkklWpkEklhIyuQWtyvbs6uzqxUys23Qpkhh+CrKke1aqIxqDnZUyNlBL2uVFrHmFA7zm996ZVmjKLEsckKujxIYw6lnAZoz97cWykcvJv14p12zL5QE7jO/SsBIwu975zY+ffXNzx51dW8rF5XaRjoWdix7hcm9sNBYRq+gijqYSlNFGYtrrSpZCM8YCEFtbuwY5g/b24x9bTmr2i8aKFM1UyWW9tZCC2pJvzY6874r5dqzsY2aaVjEQYyzs2SxBGW58mxA5dgx8UtdJHIJY3KyAkhxzubgnxNz68FEFPefZi1c1AJMvQioqKf7lJG33JFEkXlISFOSM6HUX5Yyz7DpZKcSRpMkj0MtWAZVZV6OTo1Ugxgtn7bi3VjO7O21PAoWJ8qhzIBZTZmjMRbUcyjFf/nHpHt+ZVygrYU4ph5IuIw4ksO/MOZvfFQmo2lw7ySRRLJIrNUfB2aWMBT9yaVpI7G5jGRl1178U/8Ao2Xjj6F4ZEczSCpJljtHCqCQsGHkxhm0NixN+q2Po74t0wm+DwK95nYoHUu8sZjLsWLHQG4UWF79uJs7eKJYFp3SRUFLJT54wrsDJMJmcKzKCCAFtmGLJYOJ90qoyPGsPSlAjExlWUh1zRlTpmzDUAa92Kh5GNgSTbQAkm3cL8sb3dbbOz4mDgBMs7ygVCPI5VI/uARlHRo+cG5PK9hcYwAJOp1J5nv68IGl3V34q6BWSAxlGfOVdMwvYKTcEEaKOvHRvtv5LtKOJJIlj6NixysSGJFhoRpYX6zzxksTFSI3vCffRaGVopzanmIJb8W/LMfySLA9llPbg2bY2NS7QhUTIk0fnIwPK/WrKbjTsOuFWx37K21UUxvTzyRdyMQPSvmn0jGXG8imMluxufSUGc08ZDPozMzM1hyFydB3DGE42b2R9F8BiYM7MrTWPmhTmVDb8IsFNuoDXmMDus362jKpR6uXKRY5cqX9KKD7cUVNFndUuFzuFzNyGY2ue7W5xKObZWdW7+yzVVMNOP8AvZFU9y83PoUMfRhr40CgACwAsB2AcsYrcTh1Ds9zMZDNKRlVyoUKDzyi51Pbflp232+MSdmkiYmJiYyJ+E2wMdp8Z6ZHZYYJJlBtnzKinvF7kjvIGN1vZKVoatl0K08pB7xGxGFRkHknwxuEUzLdBwbjBcH/AHfPex0J09PkcvRgNyUkpJPQuLkmwjYAXN7AW0Aw2anQeGKH/TfZ39epf7aP+OJP0ioWdqOQC5jcAcyUb+GPAnDG7z74UD0dSiVtOzNBIqqsyEklCAAAdScYrgvufHKprZ1DhXywqwuLr5zkdZB0HYQT2Y1yxkKB/R7r1sqh46WdlPJhG1j4EjUd4xx7S2XNTkLPDJETyzoy38Lix9GGU3k3xo6EqtTLldhcIqu7W7SFBsNOZx7QzUm0qW4yz08lxqCNR3EAqwPgRg5MaFcRCxAUEkmwABJJ7ABzOOr+aKj+rz/2Mv8AlxqBsA0O3IKe5KiphaNjzKM4Kk941U94OGDrqtIo3lkbKkal3bU2Ci5OmugGFyoEhU32XOBcwTADmTFIAPSVxxg4ZvZ2/mz55BHHVIXY2UEOlyeQGdQCe7Ge4pbixVEElTCgSojUu2UW6UAXYEDm1hoeelsXL2VAV2Dsw1VRFTqwUyuFDNyHWT36A2HWbDB12Pwm2fCB0iNO/WZGIH0FIW3jfAM3coRPVU8JZlEkqJmXmLkC47xzwaJNn7do9IJ4a6MchKAsluy5Iv4lzikSPt44IJpImgpNnRqbRSvTowlBtZhJcRqbkjIbt140uz4QQD8LjcfkJAB7L+/GNl4hbRi0qdkSEdZTOR7EYe3FNV7+UDm82xVLdeaKEn1sgOM0xsKVTU0i6TSU5J0Abo7nuA6z3AY5qrczZ84u9HDqOYjEbetQGGB5Q8T6aH+i7KyH8gIn1IzjrXiDtafSm2YVvyLrKR62CL7cHFlaJvrwopkglnpXaIxIzlHYshCjMRdvKU2HMkjuwGUUkgAEk8gBc4NLbn7W2jb+caoQw3BMMViT3EL5PpLP4YHe4SZdrUyjkJyPUGGNp4BlB8Bl/FSfQb+GJ8Bl/FSfQb+GGxq6tIkaSR1RFF2ZiAAO0k8him/032d/XqX+2j/jg5P0NCyyUzqLsjqO0qwHtGPMC5AGpJsAOZPUB34NvFneajqNnPHBVQSuZIzkSRGNgwJNgb6Y7eEm58dPTJVSKDUTLnBI+9o2qhewkWJPPW3Vh5YsKyB+LdCvYBhR1Fj/ANJh7CL4qquleJikqPG45q6sp9TAG2GP21xBoKWYwzT/AHRfOCpI+XuYopAPdzx17xbBptpUwV8rBlzRSrYlbi6sp7OWnIjBy9lQr+OigoJZ2yQxPK3YiMxHeco0HecWGzd3ZZa5aI+TJ0piY9Qyk528AFJHbphkNnbPptn02VAsUMa5nYkDkNXdus9+NN0SQuFTunXRqWekqAo5nomNvUDimBwy2w9/6CqmEEMxMhvlDRyJmtqbFlAJsL254yPGXc6MxNXQqFkQjpgBYOpNsxHygSNesXvyGBS9lQH4KCVxdIpXHK6Ruw8LqCL49P5oqP6vP/Yy/wCXBx4HfFp+fk9y40W2N9KKllMU84SQAEqVkOh5aqpGLlkqF1pNr1lGwySzwN1KS63/AFH0I8Rjf7s8ZJUslbH0q/jYwFfxK6K3oy+BwUr0e0ac6xVMLaG1msferD0EYXvfzdk7Pq2huWjYZ4mPMqbix/KBBB9B68Sp7LQyOxtqxVUKzQOHjbkR6iCDqCDzBxMA3hVvK9KKhAMysUYKeQNmDH0gKP1RiYw45NJhn3y+L6z9Gm+zbCqS+afA4avfL4vrP0ab7NsKpL5p8DjXjMyG+Hm+j9mFAp/MXwHuw368h4YEUfA8AAfDToLfef8A7MEWkLBDhiuDo/3TT/nS/bPjFbX4PiCCWb4WW6ONny9Fa+VSbXz6csbXg98U0/jL9tJhk7QLYIOKkpba1Vc3ysijuAiQ29ZJ9OCLwDY/AqgdQqTb+yjwNuJ/xtWfnp9lHgkcAv6HU/pP+FHhfxJbKviB/wARUHhTfbyYI2/nxbXfos32bYHPED/iKg8Kb7eTBH34Qts6tABJNNMAALkno2sAO3GX0KFdzkajQjUHsI1GG3fWM36019WFa2bu/UzypEkMt3IF+jcAA82JIsAOdzhoa+dYoZHc2WONix7lXX3YZkhZdwP6fRfPxfWGGnwrG4QttCi+fi+sMNPg8myiTHy5ABJsAOZOPrFDvI4kBgPmBDLPrbyBfKlwbjOy/RVh1jHNnbxePnJLrv8A7+vyXoGP3FbsWdsrRSG8kRysT+EPwH/WHP8AKDDqxZYTM4OEqZMLPuP8cU/6S372GYws+4/xxT/pLfvY3Hs5sOHEn4rrPmj7xhZ8NXvJsr4VSzU+bJ0qZc1r277XF8DT/UkP64f7H/7MMWkTQHX5Hww2exB/s8HzSfVGAfvzwzFBSPUfCTJZlXL0eXzjbnnPLBx2L/R4fmk+qMUnZIVXaMhaaVjqWkdie8sSfacMbwxa+y6T5u3qZgMLfV/fH/Pb3nDH8L/iqk/MP12wz0CMFsAf9qJvz5fs8azjTIRstwD50sYPhmv7wMZPd/8A4on/ADpfsxjU8bPixvno/ecHaEDW47W2jR2/rEftYA+/DAcRfiys+Yf3YX7cn4wo/wBIj+sMMDxF+LKz5h/diltEtFBwP+LT8/J7lwPONHxo/wA1H7jgh8D/AItPz8nuXA840fGj/NR+44l8i6NP/J/c2rF6gYjbvIkBPqUerHJx/H3ak+bk+smOn+T9/wA7/wCT/i45+P8A9+pPm5frJi+4OjGbm85f1P3sTE3N5y/qfvYmF7JDC75fF9Z+jTfZthVJfNPgcNXvl8X1n6NN9m2FUl80+BweMpDfLy9GAXFxprSAehp9QDyk/wA+DoPN9H7MKBT+YvgPdiirFhF2lxbq5opImigCyIyEgSXAYEG13564JPB74pp/GX7aTC64Yrg8f900/wCdL9s+GSpAtgc4n/G1Z+en2UeCRwC/odT+k/4UeB1xUiK7Wq7jmyMO8GJNfWD6sEfgJGRRTkjQ1Jse20cYPtxP4ktlTxA/4ioPCm+3kwXqqoWNGkkYKiKWZjoAALknuAwIeIH/ABFQeFN9vJgjb+fFtd+izfZtjL6FHps3euiqHCQ1ULueSh1zHwHM4z3F6gq5aJhTsOjXyp4wDndRrob8ha5W1zbn1Few5HlAkEagjmCNQR3g4bPZUxeCJm1LRox8SoJ9+JriSyLPuN8Y0f6RH9YYZ6tqliRne9lHUCT4ADmcLRumgXatOoFgKtQB2ASWAwxe8AIjVwL9HIkhAF7hT5Wg5kAlrd2KZvxR5SUfZl24gx31mgT8hkqWPddhGAD4A278dbVPSUUz5k6WrLqmRjIpNujRQVXlYA6gWJNwNcZTa+6DVbM8KoJbZ3CEGKzaoFe/nMtjaxA53Fxfg3c2dVQK4+6RssoJjLIq3UAqxDA31PMaaDsx6F4fDOHKMv4ZmX6n9V4fN+2/GvacU3rPt2u850whbc2ssJhq1aNVkjKN0jFLg2dDYKXYr5Xkgfhnljio9/Iy6jpIpQTY9GlQrC/LRkIb1g9gOMHtjYFVUyxInSStlOjMhWNb6aqAqi5OnPTGj2DsQbPfMyh5UI6TN2MCqdEAT0jM111sRYiwuLk/F4YQ5OTbfSDw+X9T5/J+1HxrCy3d/wBr3S/hMJiOCAQbgi4OFp3H+OKf9Jb97DF7EpDFTwxN5yRIh8QoB92F03H+OKf9Jb97HCGma8iSlSdqw/727Ualo56hApaNCwDXseXOxBwIf9c9Z+Jp/VJ/nwT+JPxXWfNH3jCz4YpMyzY72cR6mupmp5Y4VUkNdA9/JNxzYjDA7F/o8PzSfVGFLfkfDDZ7F/o8HzSfVGKZIVOr++P+e3vOGP4X/FVJ+Yfrthc9oxlZpVPNZHU+IYg+0YY7hkpGy6S/4u/oLEj2EYZ6BGA3f/4on/Ol+zGNTxs+LG+ej95xlt3z/wBqJvzpfs8avjVGTstyPwZYifDNb3kYO0IF9yfjCj/SI/rDDA8Rfiys+Yf3YAG4yE7RowOfwiM+prn2A4P/ABF+LKz5h/diltEtFBwP+LT8/J7lwPONHxo/zUfuOCHwP+LT8/J7lwPONHxo/wA1H7jiXyLo0v8AJ+/53/yf8XHPx/8Av1J83L9ZMdX8n9TatPVeEfafxGOXj/8AfqT5uX6yYvuDoxm5vOX9T97ExNzecv6n72JheyQwu+XxfWfo032bYVSXzT4HDcbXohPBLCTYSxvGT2ZlK39uFsbcPaIfo/gcpN8twPJPVcMTlt33wQYyGZHm+j9mFAp/MXwHuxtt59n7WoFjaoqpwslwMtXM1iBfKfK0Nuy4054xgGGKoGz9wXeCm9kaKaGZgpLloSdAc3nJf5V7kdtz2YEWIRhasBnN5dyqOuZXqIiXUZQ6syNbnYlTqNTz5XOO6ngptn01lyQU8QJJJ0HWSSdSxJ7yThc6TfTaEShErJgo5AsG9rgnHDtbblTUkGonkltyDMbDvCjyQe+2M8Was08m3/h23YJwCENRCkYPMIri1+8klu7NbBq38+La79Fm+zbCwRSsrBlYqwNwykggjkQRqD3jHdNt2qdSr1VSysCGVp5mBB0IILWIPYcacQsrn5HDY7B/o0HzMf1BhT8WKbwVYAAq6oAaAComAFuQAD6DFJWSdFluv8bwfpg+0wzuFb3Ia+0qQnUmojJJ/OGGkxiYxKCqPwWWMU8AKzO7SKhVSWCrqoYhc1gTa4vYnnzynwepeonISWVZAXs2RWSzBURbsIzlGYnKesdfMg19Csq5WuLEMrKSGUjkQRyPvFwdDirnSWmZZWmlmi1WQFUJUfguqxoL2IsdDoxPVbGYy43atM9n+Xi4uprvNvde1rGUZnY3wiKsZ3SUBV6MQx5CHFi6lizBMykvexuLjqvfUbFUVFqiWNelR5Y0OjZQHK2B5X0sSOw4lPQTSgvJPNF0hv0S9H5K8lW5QsrWF2seZNu3FpSUqxqFQWUAALfQW00//a4py5O6rBnHii43cm8tX+bXr/WGe+Fn3H+OKf8ASW/ewzGFJmmZJmZGZGWRiGVirDU6gjUHwxqHZ5ZDHcSvius+aPvGFnx3z7cqnUq9VUOrCxVp5WUjsILWI8ccGNpUDZMMBwm3tjqaVKd2AqIVCZSdXVdFcdulgew+Iwv+PqOQqQykqwNwykgg9oI1BxNWSGR2vw8oKmYzywnOxu+V3UMe0hSBc9ZHPFlvBtun2fTdJIQiKMscYsCxA8lEHo8ANToML5Hv3tECwrJrDtKk+sqTim2jtGWd880jyv8AKdixHcL8h3DGeL7Kyy2ZvLJFtBa4i79K0jqDzD3zqP1WIF+7DHUlVTV9Ndcs0Eq2IPfzVhzVh2cwcKtjt2XteemYtTzSRE88jEA+I5H0jGnGyTGK2BuFQ0cvTQRESAEKzO75b6HLmJsbaX52v2nGV4zb2xpA1FEwaWS3S2N8ighrH8prDTsuesXGVRvxtF1KtWTWPOxCn1qAfbjPk9Z5nUn34FH2Vh84HfFp+fk9y4uN4eH9HWTGedZDIVC+TIyiw5aDC70m16iJcsVRPGt75Y5pEF+s2VgL9+Pf/SKs/rlV/wCpn/z4uObKxldhbCpqCEpAojjuXdmYkk21ZmY9gHgBgEcUt5krqy8RzQxL0aN8o3u7DuJsB2gX68Zmr2rPKMss80i/JklkcepmIx2btbtVFdJkp481jZnOiJ3s37Bc92JKslZe8N9jy1BqOjW+Xo7+nPb3Y/MHDc7diLZ9OIY/KJOaRzzdrWJ7hpYDqGJjDlk0kXuM5v7vSuz6Uy2DSMckSHrY9v5IAJPhbrxo8Lxxk24aivaMG8dOOjUD5Rs0h8b5V/VxRVsmzi2rJtHaVPJWzP0kEDFT5qBSct8qgC/nLrqcZWNCxCqCSTYAAkknkABqT3YN+0dlfBN35aYqQ606ySGxtnkkzMAesqRbuGXA14ZUnS7UpFtoHLnuyIzj+8q46JmaMzKpU5WBVuxhY+o64/MHHfnZ4hh2vPluan4NGthck2Cad/lnlgc1/DqvhgaZ40sq53RZA0iLzuyjs15E8jiTKjKYmNJUbl1KUC1xU5GPmBWJCWLCUkXASw5m1rjHNvPs6GFoFhE4ZoVaRZo3Q5zzyhkUldDYi478IFJiYhNuemJiImJiY7tpbHmgSF5UyrOnSRHMpzLob2BuPOGhtzxEeWza14JY5o7Z42DrcXFwbi46xgzbs8YoJAErEML/AIxAWjPfbzl9vjgRbN2BVVCs8FPLKq6FkQkX7O89w1xXMpBIIIINiDoR2juOBpMbobTZu1Iahc8EqSr2owb3csdeFAjcqcykqw5EEg+sa4t4N6q5BZaypt3zSH3scZ4DyGoxXbW27TUwvPPHH3MwBPgOZ9Aws9TvDXSLd6qqZOX32XL4aG18VaRMxJCsx6yAT6zi4FyDNvLxljUFaKIyN+NlBVB3hfOb05cBiRySSeZJJ9OuI8ZGjAg94I9+PnGkkjNkxMTEwkTEx10Gy5pg5iidxGpdyo0UAXJJ5DQHTmbG2OTERMTEx9RpcgDmSAPTpiI+cTF9vlurLs6VIpWVs6Zwy3tzII16xYesYoAf4YiP3Ex7TUkiEK8bqzearIwJ6hYEXPoxdvuRXr0eemdBI6orMVtdjZc1iSlyQPKA1NsRGdJxAcbldyqqgkiqJJaRWjni8gylm8pwBdcouDqbXBsDix2luVnq6+evnEcUBV5HhjILtIA1kQlsoF7a3uTgtDRi91paZaqJqxS1OCc4AJ6ja4GpANiQOrBjpuKuy4SsMMcixDQMkIVB+rcN/dxik3PooauDpJpJ6WeHpYERHMkraWjIjW4FmzZvJ672scfu/wBupHHRRVkdK9G5k6OWBnzgXvlYG5+SPpdowOmSsO1HVJKiyRsHRwGVlNwQesYmBtwEri1JPET97muo7A6g/WVz6cfuObVM2gnYVmmmSLaOeqVysdSzSqoBYlXJtZiAfKAvryvhpsYrerhnSVsxnYyRSHzzEUAe3IkMp8q2lxbDF0DRg6/iCtVTbUjllIEthSRFToo0IuosCbAkMeZNsVPCGVI6uad2VRFSyEZiBckryvzNg2NNPwQ8o5Kyy9QaG59JDgH1DGf2jwhr0ZujEUyjzSHys3Z5LCwPde3fjeDOTY7YnFXszZMUj5PhUtOruDYjLGzGx6mzIAD2kY6I4Eg/nSX4HLCYado1qJZpJPhChDYnOTe2VbG50NtOWBVVbkbSjW7Uk+UHktpNe0LGzH0gY+aja20xG8Mj1eRlyOkiyHTsOcXHotiorNRtuplTY+yqZZHHwksHGY+UjGwQ35raRdO4Y2O8tV8HfadZHl6WCGCniYgHITdja/b0yeoYENLvlUrBHT50eKKRJI1dQcpjYOoBFjluBpfloLYtKXiDL0tU08EM8VUVMsDXCXVVUFfOI0UXvfkOWKisJWzUWWSjrZ40aVtmSSzHKLN95ZSRy639ZxjNsLDWbMpKx6ZIZXqxAwpYwC6XYEKt9W8nS55+OOX/AFks5qTJCFElL8GgSMgLELNc6jyrkryt5o0x5bI32ip6bZ8SxOzUtQ80gOUKwYSL5JvfMBLcXA1GKmVmn21ujA1LWH+bmoxTw9LBO0oZpMqksHVWYDlbUnQ30IxneKy5F2bF+Lok9th+5iz2hvVs4U20hBNVNNWoxyTAlQWDDKttFHlHUnllF9MZzibtmGqqo2p3zxpTRx3sw1DOSLMAesYlZM0e0NtvRUGxCjuiX6aVYzbOuZWYEXAa4dtDprjkq9lUdb8J2rUzSU1LLOEiVUUuWyqGLWzADMGOnYTfF7u1vDTGLZ8nw2KnNNAYKiGVQWdfIJyX7TENRc2Pbpjlraym2rSSQJUxU7Cuae07BM0ZzAEd9nBt2ixtzxEU8vDbo6ipWapCUtPGsxmyFmKvmyjKD53kNfnyFhrp5tw2Z6inSnqFenqImnWcoRlRcua631P3RLajnra2NhtHbNPXvtKlgnjDyQwxxM7ZUkKZi2VusXa2niLjHrsraMEE9FRNURGSOglgZlYFBI5hIXNyuejb2dowWxozu36KGHYGWnqBUxmsBEgQp1G4sSeRXn1i2Kvg9teaOvip0e0UzMZFsvlZY3K6kXFiByOLHeLYz0WwI6eVozIKu5Eb5hqr2F+2wBxQcKD/AL1pfGT7J8PTDs79+aGadI62eozl6qWlVOjVcipLKB5QPleaeY6+eO2s4ZQwioeev6OOB0Vn6Am+dUI0D3vd8thfFlPs011B0MEkXSU+0Z3lV3C5VMspza9VnB9fZi34mMDRbTAIv0lMQAR2wg+72YL6ExVBuTRPFVTnaDGCndVMqQHUEKdBckm7WuLjFJvpu0KJ4jHL00E8YliktlJGmhH6ym/fyGLjdWVf5l2ohIBLREAkXOo5dvLHnv5Oj0OyMrKWWlKsAQSthHoQNRyPPGuwL3YhpV3dmJmmQGX7sY1s3SELlj5eVGfIuewkY+KLcigVqWkqGnNXVQ9KsiFRGhylgLHn5rcwb26rjFBsqtj/AJiroWkQStUxukZYBmF4QxA5kAK3LsONVQ7eoJm2fWy1Yhko4ckkBRizkLlGUjquSdAb36sBHHvBsnZuzoaYT0bzyyxMHZZ5EGdAAxAzaXY9XIdvLA/2HFnqoFA0aeMW56Fxp6sa3iLvLT1tPSGJvuivMXQg3QO11BNrE2A5E4yu7NckFXBNICUjlV2CgE+Sb6AkdmFaJhi4vUpK0tUVt8Hq1Uk9aMVN/DMqj14sE21L/PUtCwj6D4OJYh0a3DjIQ1+vXN6hgbbU39EybSikWV46pgafMw+5EebcEmwuENl7D2486viETtJK+OABkh6Ioz3DaML3C6ecNO7GawNmp3Q2zJWUKTVh6Wal2jBZ2VbgO0aHzQBoZW9Q7MXlRWJBU7QRFrZ5GAmkzmMQxBRmVkLsvki483MfJ7sB2l3mljhqYECCOpbM9wxK2JIyEMLEaakHkMem0t+66eE08tUzRkZWW0YLDsZgoY+vXrvh4hZa8Yqfo9qzMvN0jkB/VC++PBC29VQySzwyzJENo0ETRO+iB16Qants8Z/VwKH2btGtlXNDUzSFcoZ0YaC5AzOAoHPmRz78WVPw02pIwVqcp1ZpJYso8crM1vAHFRGh2ftDZ2yZaS3RzThJFqpqc5wM1spBJ1I5WFja5tqAeLbW8VAuzZqKCaqqGkkEqyTLyOZWIu1iBZT1alie3HTsvgvVM/8AtE0MadZjLSN6AyqPbi9h4JQ38urlI7FRFPrOb3YLRZKrgPC5NaVuBaAX7/u38R68TBV3a3dgoYRDAtlvdmOrMflMes+wdWP3GW7ZpFriYmJjIkxMTExETExMTERX1ew6aX75Twv1+VEje8Yq6rcPZ0hzNRw3/JXJ7EsMTExWRVVHCfZrEkROt/kyyADwBJGK6fgvREeTNUKe3NGfemPzEw8mFI4JuCMf4FY4/OiU+5hj4h4Irfy6wkWPmwgG9tNS50v1dfdiYmHkypFWeClV/WYD6JB7LHHFUcHa4MQJKUjqJeUH1dEbevH7iYebKkVm0eGtXEQHanNxfyXkPviGK+q3NnjW7NDYm1gz/tTExMKkwo4xu3IOXR+s/wCXHfvLuZLSSLE7xvmjV7jNbW+mo6iDr16HTkJiYbYUVJ2Ox+Rp4/wx7R7uSaEdH3an/LiYmGyosV3HqCAc0PK48p//AG8d1Hw0q3ZRnpxmIF88mlzzt0evPlfH7iYy5MaLc8F638dTW/Ol/wDbx0rwSntrVxA9Y6Nz7cwv6sTExnmx4o6oOCDXGetFusLBY99iZD67Y0m0eEVBIVy9LFlUKQjDyrfhNmU+V2nrxMTFyZUjyg4OUA85p38ZFH1VGLKk4X7MQg/B81vlySN7C1sTEwcmVItaXc2gjFlo6fXtiRvawJxcQU6IoVFVVGgCgADwA5YmJgE9cTExMRExMTExETExMTER/9k="/>
          <p:cNvSpPr txBox="1"/>
          <p:nvPr/>
        </p:nvSpPr>
        <p:spPr>
          <a:xfrm>
            <a:off x="633412" y="274637"/>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Merriweather Sans"/>
              <a:ea typeface="Merriweather Sans"/>
              <a:cs typeface="Merriweather Sans"/>
              <a:sym typeface="Merriweather Sans"/>
            </a:endParaRPr>
          </a:p>
        </p:txBody>
      </p:sp>
      <p:pic>
        <p:nvPicPr>
          <p:cNvPr id="3" name="Picture 2"/>
          <p:cNvPicPr>
            <a:picLocks noChangeAspect="1"/>
          </p:cNvPicPr>
          <p:nvPr/>
        </p:nvPicPr>
        <p:blipFill>
          <a:blip r:embed="rId3"/>
          <a:stretch>
            <a:fillRect/>
          </a:stretch>
        </p:blipFill>
        <p:spPr>
          <a:xfrm>
            <a:off x="5263662" y="1792446"/>
            <a:ext cx="2866292" cy="28049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The Cost of Scouting </a:t>
            </a:r>
          </a:p>
        </p:txBody>
      </p:sp>
      <p:sp>
        <p:nvSpPr>
          <p:cNvPr id="183" name="Shape 183"/>
          <p:cNvSpPr txBox="1">
            <a:spLocks noGrp="1"/>
          </p:cNvSpPr>
          <p:nvPr>
            <p:ph type="body" idx="1"/>
          </p:nvPr>
        </p:nvSpPr>
        <p:spPr>
          <a:xfrm>
            <a:off x="222250" y="1600200"/>
            <a:ext cx="8728074"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25000"/>
              <a:buFont typeface="Arial"/>
              <a:buNone/>
            </a:pPr>
            <a:r>
              <a:rPr lang="en-US" sz="2000" b="1" i="0" u="none" dirty="0">
                <a:solidFill>
                  <a:srgbClr val="005AA3"/>
                </a:solidFill>
                <a:latin typeface="+mj-lt"/>
                <a:ea typeface="Helvetica Neue"/>
                <a:cs typeface="Helvetica Neue"/>
                <a:sym typeface="Helvetica Neue"/>
              </a:rPr>
              <a:t>Below is the pro-rated cost to register from now through December</a:t>
            </a:r>
            <a:r>
              <a:rPr lang="en-US" sz="2400" b="1" i="0" u="none" dirty="0">
                <a:solidFill>
                  <a:srgbClr val="005AA3"/>
                </a:solidFill>
                <a:latin typeface="+mj-lt"/>
                <a:ea typeface="Helvetica Neue"/>
                <a:cs typeface="Helvetica Neue"/>
                <a:sym typeface="Helvetica Neue"/>
              </a:rPr>
              <a:t>: </a:t>
            </a: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mj-lt"/>
              <a:ea typeface="Helvetica Neue"/>
              <a:cs typeface="Helvetica Neue"/>
              <a:sym typeface="Helvetica Neue"/>
            </a:endParaRP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$24 Registration Fee </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$12 Boys’ Life Magazine Subscription (age appropriate reading!) </a:t>
            </a: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a:t>
            </a:r>
            <a:r>
              <a:rPr lang="en-US" sz="2000" b="0" i="0" u="none" strike="noStrike" cap="none" dirty="0">
                <a:solidFill>
                  <a:srgbClr val="FF0000"/>
                </a:solidFill>
                <a:latin typeface="+mj-lt"/>
                <a:ea typeface="Helvetica Neue"/>
                <a:cs typeface="Helvetica Neue"/>
                <a:sym typeface="Helvetica Neue"/>
              </a:rPr>
              <a:t>00 </a:t>
            </a:r>
            <a:r>
              <a:rPr lang="en-US" sz="2000" b="0" i="0" u="none" strike="noStrike" cap="none" dirty="0">
                <a:solidFill>
                  <a:srgbClr val="005AA3"/>
                </a:solidFill>
                <a:latin typeface="+mj-lt"/>
                <a:ea typeface="Helvetica Neue"/>
                <a:cs typeface="Helvetica Neue"/>
                <a:sym typeface="Helvetica Neue"/>
              </a:rPr>
              <a:t>Pack Fees for materials dues </a:t>
            </a:r>
            <a:br>
              <a:rPr lang="en-US" sz="2000" b="0" i="0" u="none" strike="noStrike" cap="none" dirty="0">
                <a:solidFill>
                  <a:srgbClr val="005AA3"/>
                </a:solidFill>
                <a:latin typeface="+mj-lt"/>
                <a:ea typeface="Helvetica Neue"/>
                <a:cs typeface="Helvetica Neue"/>
                <a:sym typeface="Helvetica Neue"/>
              </a:rPr>
            </a:br>
            <a:endParaRPr lang="en-US" sz="2000" b="0" i="0" u="none" strike="noStrike" cap="none" dirty="0">
              <a:solidFill>
                <a:srgbClr val="005AA3"/>
              </a:solidFill>
              <a:latin typeface="+mj-lt"/>
              <a:ea typeface="Helvetica Neue"/>
              <a:cs typeface="Helvetica Neue"/>
              <a:sym typeface="Helvetica Neue"/>
            </a:endParaRPr>
          </a:p>
          <a:p>
            <a:pPr marL="742950" marR="0" lvl="1" indent="-285750" algn="l" rtl="0">
              <a:lnSpc>
                <a:spcPct val="100000"/>
              </a:lnSpc>
              <a:spcBef>
                <a:spcPts val="400"/>
              </a:spcBef>
              <a:spcAft>
                <a:spcPts val="0"/>
              </a:spcAft>
              <a:buClr>
                <a:srgbClr val="005AA3"/>
              </a:buClr>
              <a:buSzPct val="25000"/>
              <a:buFont typeface="Arial"/>
              <a:buNone/>
            </a:pPr>
            <a:r>
              <a:rPr lang="en-US" sz="2000" b="0" i="0" u="none" strike="noStrike" cap="none" dirty="0">
                <a:solidFill>
                  <a:srgbClr val="005AA3"/>
                </a:solidFill>
                <a:latin typeface="+mj-lt"/>
                <a:ea typeface="Helvetica Neue"/>
                <a:cs typeface="Helvetica Neue"/>
                <a:sym typeface="Helvetica Neue"/>
              </a:rPr>
              <a:t>$</a:t>
            </a:r>
            <a:r>
              <a:rPr lang="en-US" sz="2000" b="0" i="0" u="none" strike="noStrike" cap="none" dirty="0">
                <a:solidFill>
                  <a:srgbClr val="FF0000"/>
                </a:solidFill>
                <a:latin typeface="+mj-lt"/>
                <a:ea typeface="Helvetica Neue"/>
                <a:cs typeface="Helvetica Neue"/>
                <a:sym typeface="Helvetica Neue"/>
              </a:rPr>
              <a:t>00</a:t>
            </a:r>
            <a:r>
              <a:rPr lang="en-US" sz="2000" b="0" i="0" u="none" strike="noStrike" cap="none" dirty="0">
                <a:solidFill>
                  <a:srgbClr val="005AA3"/>
                </a:solidFill>
                <a:latin typeface="+mj-lt"/>
                <a:ea typeface="Helvetica Neue"/>
                <a:cs typeface="Helvetica Neue"/>
                <a:sym typeface="Helvetica Neue"/>
              </a:rPr>
              <a:t>  Checks can be made out to: </a:t>
            </a:r>
            <a:r>
              <a:rPr lang="en-US" sz="2000" b="0" i="0" u="none" strike="noStrike" cap="none" dirty="0">
                <a:solidFill>
                  <a:srgbClr val="FF0000"/>
                </a:solidFill>
                <a:latin typeface="+mj-lt"/>
                <a:ea typeface="Helvetica Neue"/>
                <a:cs typeface="Helvetica Neue"/>
                <a:sym typeface="Helvetica Neue"/>
              </a:rPr>
              <a:t>Pack 000 </a:t>
            </a: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mj-lt"/>
              <a:ea typeface="Helvetica Neue"/>
              <a:cs typeface="Helvetica Neue"/>
              <a:sym typeface="Helvetica Neue"/>
            </a:endParaRPr>
          </a:p>
          <a:p>
            <a:pPr marL="742950" marR="0" lvl="1" indent="-285750" algn="l" rtl="0">
              <a:lnSpc>
                <a:spcPct val="100000"/>
              </a:lnSpc>
              <a:spcBef>
                <a:spcPts val="400"/>
              </a:spcBef>
              <a:spcAft>
                <a:spcPts val="0"/>
              </a:spcAft>
              <a:buClr>
                <a:srgbClr val="FF0000"/>
              </a:buClr>
              <a:buSzPct val="25000"/>
              <a:buFont typeface="Arial"/>
              <a:buNone/>
            </a:pPr>
            <a:br>
              <a:rPr lang="en-US" sz="2000" b="0" i="0" u="none" strike="noStrike" cap="none" dirty="0">
                <a:solidFill>
                  <a:srgbClr val="FF0000"/>
                </a:solidFill>
                <a:latin typeface="+mj-lt"/>
                <a:ea typeface="Helvetica Neue"/>
                <a:cs typeface="Helvetica Neue"/>
                <a:sym typeface="Helvetica Neue"/>
              </a:rPr>
            </a:br>
            <a:r>
              <a:rPr lang="en-US" sz="2000" b="0" i="0" u="none" strike="noStrike" cap="none" dirty="0">
                <a:solidFill>
                  <a:srgbClr val="FF0000"/>
                </a:solidFill>
                <a:latin typeface="+mj-lt"/>
                <a:ea typeface="Helvetica Neue"/>
                <a:cs typeface="Helvetica Neue"/>
                <a:sym typeface="Helvetica Neue"/>
              </a:rPr>
              <a:t>*</a:t>
            </a:r>
            <a:r>
              <a:rPr lang="en-US" sz="2000" b="0" i="1" u="none" strike="noStrike" cap="none" dirty="0">
                <a:solidFill>
                  <a:srgbClr val="FF0000"/>
                </a:solidFill>
                <a:latin typeface="+mj-lt"/>
                <a:ea typeface="Helvetica Neue"/>
                <a:cs typeface="Helvetica Neue"/>
                <a:sym typeface="Helvetica Neue"/>
              </a:rPr>
              <a:t>Note: There will be additional costs for individual activities and for uniforms </a:t>
            </a:r>
          </a:p>
          <a:p>
            <a:pPr marL="342900" marR="0" lvl="0" indent="-342900" algn="l" rtl="0">
              <a:spcBef>
                <a:spcPts val="400"/>
              </a:spcBef>
              <a:spcAft>
                <a:spcPts val="0"/>
              </a:spcAft>
              <a:buClr>
                <a:srgbClr val="005AA3"/>
              </a:buClr>
              <a:buSzPct val="100000"/>
              <a:buFont typeface="Arial"/>
              <a:buNone/>
            </a:pPr>
            <a:endParaRPr sz="2000" b="0" i="0" u="none" strike="noStrike" cap="none" dirty="0">
              <a:solidFill>
                <a:srgbClr val="FF0000"/>
              </a:solidFill>
              <a:latin typeface="Helvetica Neue"/>
              <a:ea typeface="Helvetica Neue"/>
              <a:cs typeface="Helvetica Neue"/>
              <a:sym typeface="Helvetica Neue"/>
            </a:endParaRPr>
          </a:p>
        </p:txBody>
      </p:sp>
      <p:sp>
        <p:nvSpPr>
          <p:cNvPr id="184" name="Shape 184"/>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6</a:t>
            </a:fld>
            <a:endParaRPr lang="en-US" sz="1000" b="1" i="0" u="none">
              <a:solidFill>
                <a:srgbClr val="95B3D7"/>
              </a:solidFill>
              <a:latin typeface="Helvetica Neue"/>
              <a:ea typeface="Helvetica Neue"/>
              <a:cs typeface="Helvetica Neue"/>
              <a:sym typeface="Helvetica Neue"/>
            </a:endParaRPr>
          </a:p>
        </p:txBody>
      </p:sp>
      <p:cxnSp>
        <p:nvCxnSpPr>
          <p:cNvPr id="185" name="Shape 185"/>
          <p:cNvCxnSpPr/>
          <p:nvPr/>
        </p:nvCxnSpPr>
        <p:spPr>
          <a:xfrm rot="10800000" flipH="1">
            <a:off x="788987" y="3587750"/>
            <a:ext cx="3340100" cy="14287"/>
          </a:xfrm>
          <a:prstGeom prst="straightConnector1">
            <a:avLst/>
          </a:prstGeom>
          <a:noFill/>
          <a:ln w="25400" cap="flat" cmpd="sng">
            <a:solidFill>
              <a:schemeClr val="accent1"/>
            </a:solidFill>
            <a:prstDash val="solid"/>
            <a:miter/>
            <a:headEnd type="none" w="med" len="med"/>
            <a:tailEnd type="none" w="med" len="med"/>
          </a:ln>
          <a:effectLst>
            <a:outerShdw blurRad="63500" dist="20000" dir="540000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Pack Fundraising Opportunities </a:t>
            </a:r>
          </a:p>
        </p:txBody>
      </p:sp>
      <p:sp>
        <p:nvSpPr>
          <p:cNvPr id="191" name="Shape 191"/>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25000"/>
              <a:buFont typeface="Arial"/>
              <a:buNone/>
            </a:pPr>
            <a:r>
              <a:rPr lang="en-US" sz="2400" b="1" i="0" u="none" dirty="0">
                <a:solidFill>
                  <a:srgbClr val="005AA3"/>
                </a:solidFill>
                <a:latin typeface="+mj-lt"/>
                <a:ea typeface="Helvetica Neue"/>
                <a:cs typeface="Helvetica Neue"/>
                <a:sym typeface="Helvetica Neue"/>
              </a:rPr>
              <a:t>Fall Popcorn Sales! </a:t>
            </a:r>
          </a:p>
          <a:p>
            <a:pPr marL="342900" marR="0" lvl="1" indent="-342900" algn="l" rtl="0">
              <a:lnSpc>
                <a:spcPct val="100000"/>
              </a:lnSpc>
              <a:spcBef>
                <a:spcPts val="400"/>
              </a:spcBef>
              <a:spcAft>
                <a:spcPts val="0"/>
              </a:spcAft>
              <a:buClr>
                <a:srgbClr val="005AA3"/>
              </a:buClr>
              <a:buSzPct val="100000"/>
              <a:buFont typeface="Arial" panose="020B0604020202020204" pitchFamily="34" charset="0"/>
              <a:buChar char="•"/>
            </a:pPr>
            <a:r>
              <a:rPr lang="en-US" sz="2000" b="0" i="0" u="none" strike="noStrike" cap="none" dirty="0">
                <a:solidFill>
                  <a:srgbClr val="005AA3"/>
                </a:solidFill>
                <a:latin typeface="+mj-lt"/>
                <a:ea typeface="Helvetica Neue"/>
                <a:cs typeface="Helvetica Neue"/>
                <a:sym typeface="Helvetica Neue"/>
              </a:rPr>
              <a:t>Popcorn sales can help us fund our </a:t>
            </a:r>
            <a:br>
              <a:rPr lang="en-US" sz="2000" b="0" i="0" u="none" strike="noStrike" cap="none" dirty="0">
                <a:solidFill>
                  <a:srgbClr val="005AA3"/>
                </a:solidFill>
                <a:latin typeface="+mj-lt"/>
                <a:ea typeface="Helvetica Neue"/>
                <a:cs typeface="Helvetica Neue"/>
                <a:sym typeface="Helvetica Neue"/>
              </a:rPr>
            </a:br>
            <a:r>
              <a:rPr lang="en-US" sz="2000" b="0" i="0" u="none" strike="noStrike" cap="none" dirty="0">
                <a:solidFill>
                  <a:srgbClr val="005AA3"/>
                </a:solidFill>
                <a:latin typeface="+mj-lt"/>
                <a:ea typeface="Helvetica Neue"/>
                <a:cs typeface="Helvetica Neue"/>
                <a:sym typeface="Helvetica Neue"/>
              </a:rPr>
              <a:t>Pack’s program needs for the year </a:t>
            </a:r>
            <a:br>
              <a:rPr lang="en-US" sz="2000" b="0" i="0" u="none" strike="noStrike" cap="none" dirty="0">
                <a:solidFill>
                  <a:srgbClr val="005AA3"/>
                </a:solidFill>
                <a:latin typeface="+mj-lt"/>
                <a:ea typeface="Helvetica Neue"/>
                <a:cs typeface="Helvetica Neue"/>
                <a:sym typeface="Helvetica Neue"/>
              </a:rPr>
            </a:br>
            <a:r>
              <a:rPr lang="en-US" sz="2000" b="0" i="0" u="none" strike="noStrike" cap="none" dirty="0">
                <a:solidFill>
                  <a:srgbClr val="005AA3"/>
                </a:solidFill>
                <a:latin typeface="+mj-lt"/>
                <a:ea typeface="Helvetica Neue"/>
                <a:cs typeface="Helvetica Neue"/>
                <a:sym typeface="Helvetica Neue"/>
              </a:rPr>
              <a:t>and part of the revenue generated </a:t>
            </a:r>
            <a:br>
              <a:rPr lang="en-US" sz="2000" b="0" i="0" u="none" strike="noStrike" cap="none" dirty="0">
                <a:solidFill>
                  <a:srgbClr val="005AA3"/>
                </a:solidFill>
                <a:latin typeface="+mj-lt"/>
                <a:ea typeface="Helvetica Neue"/>
                <a:cs typeface="Helvetica Neue"/>
                <a:sym typeface="Helvetica Neue"/>
              </a:rPr>
            </a:br>
            <a:r>
              <a:rPr lang="en-US" sz="2000" b="0" i="0" u="none" strike="noStrike" cap="none" dirty="0">
                <a:solidFill>
                  <a:srgbClr val="005AA3"/>
                </a:solidFill>
                <a:latin typeface="+mj-lt"/>
                <a:ea typeface="Helvetica Neue"/>
                <a:cs typeface="Helvetica Neue"/>
                <a:sym typeface="Helvetica Neue"/>
              </a:rPr>
              <a:t>through sales helps our local </a:t>
            </a:r>
            <a:br>
              <a:rPr lang="en-US" sz="2000" b="0" i="0" u="none" strike="noStrike" cap="none" dirty="0">
                <a:solidFill>
                  <a:srgbClr val="005AA3"/>
                </a:solidFill>
                <a:latin typeface="+mj-lt"/>
                <a:ea typeface="Helvetica Neue"/>
                <a:cs typeface="Helvetica Neue"/>
                <a:sym typeface="Helvetica Neue"/>
              </a:rPr>
            </a:br>
            <a:r>
              <a:rPr lang="en-US" sz="2000" b="0" i="0" u="none" strike="noStrike" cap="none" dirty="0">
                <a:solidFill>
                  <a:srgbClr val="005AA3"/>
                </a:solidFill>
                <a:latin typeface="+mj-lt"/>
                <a:ea typeface="Helvetica Neue"/>
                <a:cs typeface="Helvetica Neue"/>
                <a:sym typeface="Helvetica Neue"/>
              </a:rPr>
              <a:t>Council as well! </a:t>
            </a: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lnSpc>
                <a:spcPct val="100000"/>
              </a:lnSpc>
              <a:spcBef>
                <a:spcPts val="480"/>
              </a:spcBef>
              <a:spcAft>
                <a:spcPts val="0"/>
              </a:spcAft>
              <a:buClr>
                <a:srgbClr val="005AA3"/>
              </a:buClr>
              <a:buSzPct val="25000"/>
              <a:buFont typeface="Arial"/>
              <a:buNone/>
            </a:pPr>
            <a:endParaRPr sz="2400" b="1" i="0" u="none" dirty="0">
              <a:solidFill>
                <a:srgbClr val="005AA3"/>
              </a:solidFill>
              <a:latin typeface="Helvetica Neue"/>
              <a:ea typeface="Helvetica Neue"/>
              <a:cs typeface="Helvetica Neue"/>
              <a:sym typeface="Helvetica Neue"/>
            </a:endParaRPr>
          </a:p>
          <a:p>
            <a:pPr marL="342900" marR="0" lvl="0" indent="-342900" algn="l" rtl="0">
              <a:spcBef>
                <a:spcPts val="480"/>
              </a:spcBef>
              <a:spcAft>
                <a:spcPts val="0"/>
              </a:spcAft>
              <a:buClr>
                <a:srgbClr val="005AA3"/>
              </a:buClr>
              <a:buSzPct val="100000"/>
              <a:buFont typeface="Arial"/>
              <a:buNone/>
            </a:pPr>
            <a:endParaRPr sz="2400" b="1" i="0" u="none" dirty="0">
              <a:solidFill>
                <a:srgbClr val="005AA3"/>
              </a:solidFill>
              <a:latin typeface="Helvetica Neue"/>
              <a:ea typeface="Helvetica Neue"/>
              <a:cs typeface="Helvetica Neue"/>
              <a:sym typeface="Helvetica Neue"/>
            </a:endParaRPr>
          </a:p>
        </p:txBody>
      </p:sp>
      <p:sp>
        <p:nvSpPr>
          <p:cNvPr id="192" name="Shape 192"/>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7</a:t>
            </a:fld>
            <a:endParaRPr lang="en-US" sz="1000" b="1" i="0" u="none">
              <a:solidFill>
                <a:srgbClr val="95B3D7"/>
              </a:solidFill>
              <a:latin typeface="Helvetica Neue"/>
              <a:ea typeface="Helvetica Neue"/>
              <a:cs typeface="Helvetica Neue"/>
              <a:sym typeface="Helvetica Neue"/>
            </a:endParaRPr>
          </a:p>
        </p:txBody>
      </p:sp>
      <p:pic>
        <p:nvPicPr>
          <p:cNvPr id="2" name="Picture 1"/>
          <p:cNvPicPr>
            <a:picLocks noChangeAspect="1"/>
          </p:cNvPicPr>
          <p:nvPr/>
        </p:nvPicPr>
        <p:blipFill>
          <a:blip r:embed="rId3"/>
          <a:stretch>
            <a:fillRect/>
          </a:stretch>
        </p:blipFill>
        <p:spPr>
          <a:xfrm>
            <a:off x="4992808" y="2614245"/>
            <a:ext cx="3465389" cy="25990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Uniforms </a:t>
            </a:r>
          </a:p>
        </p:txBody>
      </p:sp>
      <p:sp>
        <p:nvSpPr>
          <p:cNvPr id="202" name="Shape 202"/>
          <p:cNvSpPr txBox="1">
            <a:spLocks noGrp="1"/>
          </p:cNvSpPr>
          <p:nvPr>
            <p:ph type="body" idx="1"/>
          </p:nvPr>
        </p:nvSpPr>
        <p:spPr>
          <a:xfrm>
            <a:off x="222250" y="1600200"/>
            <a:ext cx="8728074" cy="4233861"/>
          </a:xfrm>
          <a:prstGeom prst="rect">
            <a:avLst/>
          </a:prstGeom>
          <a:noFill/>
          <a:ln>
            <a:noFill/>
          </a:ln>
        </p:spPr>
        <p:txBody>
          <a:bodyPr lIns="91425" tIns="45700" rIns="91425" bIns="45700" anchor="t" anchorCtr="0">
            <a:noAutofit/>
          </a:bodyPr>
          <a:lstStyle/>
          <a:p>
            <a:pPr marL="0" indent="0">
              <a:spcBef>
                <a:spcPts val="0"/>
              </a:spcBef>
              <a:buSzPct val="25000"/>
              <a:buNone/>
            </a:pPr>
            <a:r>
              <a:rPr lang="en-US" sz="2400" b="1" i="0" u="none" dirty="0">
                <a:solidFill>
                  <a:srgbClr val="005AA3"/>
                </a:solidFill>
                <a:latin typeface="+mj-lt"/>
                <a:ea typeface="Helvetica Neue"/>
                <a:cs typeface="Helvetica Neue"/>
                <a:sym typeface="Helvetica Neue"/>
              </a:rPr>
              <a:t>Additional items-Available at the Scout Shop</a:t>
            </a:r>
          </a:p>
          <a:p>
            <a:pPr marL="457200" lvl="1" indent="0">
              <a:buSzPct val="25000"/>
              <a:buNone/>
            </a:pPr>
            <a:r>
              <a:rPr lang="en-US" sz="2000" b="0" i="0" u="none" strike="noStrike" cap="none" dirty="0">
                <a:solidFill>
                  <a:srgbClr val="005AA3"/>
                </a:solidFill>
                <a:latin typeface="+mj-lt"/>
                <a:ea typeface="Helvetica Neue"/>
                <a:cs typeface="Helvetica Neue"/>
                <a:sym typeface="Helvetica Neue"/>
              </a:rPr>
              <a:t>Handbook </a:t>
            </a:r>
          </a:p>
          <a:p>
            <a:pPr marL="457200" lvl="1" indent="0">
              <a:buSzPct val="25000"/>
              <a:buNone/>
            </a:pPr>
            <a:r>
              <a:rPr lang="en-US" sz="2000" b="0" i="0" u="none" strike="noStrike" cap="none" dirty="0">
                <a:solidFill>
                  <a:srgbClr val="005AA3"/>
                </a:solidFill>
                <a:latin typeface="+mj-lt"/>
                <a:ea typeface="Helvetica Neue"/>
                <a:cs typeface="Helvetica Neue"/>
                <a:sym typeface="Helvetica Neue"/>
              </a:rPr>
              <a:t>Neckerchief and Slide</a:t>
            </a:r>
          </a:p>
          <a:p>
            <a:pPr marL="457200" lvl="1" indent="0">
              <a:buSzPct val="25000"/>
              <a:buNone/>
            </a:pPr>
            <a:r>
              <a:rPr lang="en-US" sz="2000" b="0" i="0" u="none" strike="noStrike" cap="none" dirty="0">
                <a:solidFill>
                  <a:srgbClr val="005AA3"/>
                </a:solidFill>
                <a:latin typeface="+mj-lt"/>
                <a:ea typeface="Helvetica Neue"/>
                <a:cs typeface="Helvetica Neue"/>
                <a:sym typeface="Helvetica Neue"/>
              </a:rPr>
              <a:t>Uniform Shirt </a:t>
            </a:r>
          </a:p>
          <a:p>
            <a:pPr marL="457200" lvl="1" indent="0">
              <a:buSzPct val="25000"/>
              <a:buNone/>
            </a:pPr>
            <a:r>
              <a:rPr lang="en-US" sz="2000" b="0" i="0" u="none" strike="noStrike" cap="none" dirty="0">
                <a:solidFill>
                  <a:srgbClr val="005AA3"/>
                </a:solidFill>
                <a:latin typeface="+mj-lt"/>
                <a:ea typeface="Helvetica Neue"/>
                <a:cs typeface="Helvetica Neue"/>
                <a:sym typeface="Helvetica Neue"/>
              </a:rPr>
              <a:t>Pack Numbers </a:t>
            </a:r>
            <a:r>
              <a:rPr lang="en-US" sz="2000" b="0" i="0" u="none" strike="noStrike" cap="none" dirty="0">
                <a:solidFill>
                  <a:srgbClr val="FF0000"/>
                </a:solidFill>
                <a:latin typeface="+mj-lt"/>
                <a:ea typeface="Helvetica Neue"/>
                <a:cs typeface="Helvetica Neue"/>
                <a:sym typeface="Helvetica Neue"/>
              </a:rPr>
              <a:t>(000) </a:t>
            </a: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742950" marR="0" lvl="1" indent="-285750" algn="l" rtl="0">
              <a:lnSpc>
                <a:spcPct val="100000"/>
              </a:lnSpc>
              <a:spcBef>
                <a:spcPts val="400"/>
              </a:spcBef>
              <a:spcAft>
                <a:spcPts val="0"/>
              </a:spcAft>
              <a:buClr>
                <a:srgbClr val="005AA3"/>
              </a:buClr>
              <a:buSzPct val="25000"/>
              <a:buFont typeface="Arial"/>
              <a:buNone/>
            </a:pPr>
            <a:endParaRPr sz="2000" b="0" i="0" u="none" strike="noStrike" cap="none" dirty="0">
              <a:solidFill>
                <a:srgbClr val="005AA3"/>
              </a:solidFill>
              <a:latin typeface="Helvetica Neue"/>
              <a:ea typeface="Helvetica Neue"/>
              <a:cs typeface="Helvetica Neue"/>
              <a:sym typeface="Helvetica Neue"/>
            </a:endParaRPr>
          </a:p>
          <a:p>
            <a:pPr marL="342900" marR="0" lvl="0" indent="-342900" algn="l" rtl="0">
              <a:spcBef>
                <a:spcPts val="400"/>
              </a:spcBef>
              <a:spcAft>
                <a:spcPts val="0"/>
              </a:spcAft>
              <a:buClr>
                <a:srgbClr val="005AA3"/>
              </a:buClr>
              <a:buSzPct val="100000"/>
              <a:buFont typeface="Arial"/>
              <a:buNone/>
            </a:pPr>
            <a:endParaRPr sz="2000" b="0" i="0" u="none" strike="noStrike" cap="none" dirty="0">
              <a:solidFill>
                <a:srgbClr val="005AA3"/>
              </a:solidFill>
              <a:latin typeface="Helvetica Neue"/>
              <a:ea typeface="Helvetica Neue"/>
              <a:cs typeface="Helvetica Neue"/>
              <a:sym typeface="Helvetica Neue"/>
            </a:endParaRPr>
          </a:p>
        </p:txBody>
      </p:sp>
      <p:sp>
        <p:nvSpPr>
          <p:cNvPr id="203" name="Shape 203"/>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8</a:t>
            </a:fld>
            <a:endParaRPr lang="en-US" sz="1000" b="1" i="0" u="none">
              <a:solidFill>
                <a:srgbClr val="95B3D7"/>
              </a:solidFill>
              <a:latin typeface="Helvetica Neue"/>
              <a:ea typeface="Helvetica Neue"/>
              <a:cs typeface="Helvetica Neue"/>
              <a:sym typeface="Helvetica Neue"/>
            </a:endParaRPr>
          </a:p>
        </p:txBody>
      </p:sp>
      <p:pic>
        <p:nvPicPr>
          <p:cNvPr id="204" name="Shape 204" descr="http://pack350oldorchardbeach.scoutlander.com/MediaVaults/imagevault/a25fc64no968269.jpg"/>
          <p:cNvPicPr preferRelativeResize="0"/>
          <p:nvPr/>
        </p:nvPicPr>
        <p:blipFill rotWithShape="1">
          <a:blip r:embed="rId3">
            <a:alphaModFix/>
          </a:blip>
          <a:srcRect/>
          <a:stretch/>
        </p:blipFill>
        <p:spPr>
          <a:xfrm>
            <a:off x="4548187" y="2055811"/>
            <a:ext cx="4184649" cy="3573462"/>
          </a:xfrm>
          <a:prstGeom prst="rect">
            <a:avLst/>
          </a:prstGeom>
          <a:noFill/>
          <a:ln>
            <a:noFill/>
          </a:ln>
        </p:spPr>
      </p:pic>
      <p:pic>
        <p:nvPicPr>
          <p:cNvPr id="2" name="Picture 1"/>
          <p:cNvPicPr>
            <a:picLocks noChangeAspect="1"/>
          </p:cNvPicPr>
          <p:nvPr/>
        </p:nvPicPr>
        <p:blipFill>
          <a:blip r:embed="rId4"/>
          <a:stretch>
            <a:fillRect/>
          </a:stretch>
        </p:blipFill>
        <p:spPr>
          <a:xfrm>
            <a:off x="788193" y="3842542"/>
            <a:ext cx="3194051" cy="13600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566862" y="274637"/>
            <a:ext cx="7043736"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F0031"/>
              </a:buClr>
              <a:buSzPct val="25000"/>
              <a:buFont typeface="Helvetica Neue"/>
              <a:buNone/>
            </a:pPr>
            <a:r>
              <a:rPr lang="en-US" sz="3200" b="1" i="0" u="none" strike="noStrike" cap="none" dirty="0">
                <a:solidFill>
                  <a:srgbClr val="CF0031"/>
                </a:solidFill>
                <a:latin typeface="+mj-lt"/>
                <a:ea typeface="Helvetica Neue"/>
                <a:cs typeface="Helvetica Neue"/>
                <a:sym typeface="Helvetica Neue"/>
              </a:rPr>
              <a:t>Help Wanted</a:t>
            </a:r>
          </a:p>
        </p:txBody>
      </p:sp>
      <p:sp>
        <p:nvSpPr>
          <p:cNvPr id="214" name="Shape 214"/>
          <p:cNvSpPr txBox="1">
            <a:spLocks noGrp="1"/>
          </p:cNvSpPr>
          <p:nvPr>
            <p:ph type="body" idx="1"/>
          </p:nvPr>
        </p:nvSpPr>
        <p:spPr>
          <a:xfrm>
            <a:off x="457200" y="1600200"/>
            <a:ext cx="8229600" cy="42338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5AA3"/>
              </a:buClr>
              <a:buSzPct val="100000"/>
              <a:buFont typeface="Arial"/>
              <a:buChar char="•"/>
            </a:pPr>
            <a:r>
              <a:rPr lang="en-US" sz="2800" b="1" i="0" u="none" dirty="0">
                <a:solidFill>
                  <a:srgbClr val="005AA3"/>
                </a:solidFill>
                <a:latin typeface="+mj-lt"/>
                <a:ea typeface="Helvetica Neue"/>
                <a:cs typeface="Helvetica Neue"/>
                <a:sym typeface="Helvetica Neue"/>
              </a:rPr>
              <a:t>Tiger Den Leader &amp; Assistant Den Leader</a:t>
            </a:r>
          </a:p>
          <a:p>
            <a:pPr marL="342900" marR="0" lvl="0" indent="-342900" algn="l" rtl="0">
              <a:lnSpc>
                <a:spcPct val="100000"/>
              </a:lnSpc>
              <a:spcBef>
                <a:spcPts val="560"/>
              </a:spcBef>
              <a:spcAft>
                <a:spcPts val="0"/>
              </a:spcAft>
              <a:buClr>
                <a:srgbClr val="005AA3"/>
              </a:buClr>
              <a:buSzPct val="100000"/>
              <a:buFont typeface="Arial"/>
              <a:buChar char="•"/>
            </a:pPr>
            <a:r>
              <a:rPr lang="en-US" sz="2800" b="1" i="0" u="none" dirty="0">
                <a:solidFill>
                  <a:srgbClr val="005AA3"/>
                </a:solidFill>
                <a:latin typeface="+mj-lt"/>
                <a:ea typeface="Helvetica Neue"/>
                <a:cs typeface="Helvetica Neue"/>
                <a:sym typeface="Helvetica Neue"/>
              </a:rPr>
              <a:t>Assistant Cubmaster</a:t>
            </a:r>
          </a:p>
          <a:p>
            <a:pPr marL="342900" marR="0" lvl="0" indent="-342900" algn="l" rtl="0">
              <a:lnSpc>
                <a:spcPct val="100000"/>
              </a:lnSpc>
              <a:spcBef>
                <a:spcPts val="560"/>
              </a:spcBef>
              <a:spcAft>
                <a:spcPts val="0"/>
              </a:spcAft>
              <a:buClr>
                <a:srgbClr val="005AA3"/>
              </a:buClr>
              <a:buSzPct val="100000"/>
              <a:buFont typeface="Arial"/>
              <a:buChar char="•"/>
            </a:pPr>
            <a:r>
              <a:rPr lang="en-US" sz="2800" b="1" i="0" u="none" dirty="0">
                <a:solidFill>
                  <a:srgbClr val="005AA3"/>
                </a:solidFill>
                <a:latin typeface="+mj-lt"/>
                <a:ea typeface="Helvetica Neue"/>
                <a:cs typeface="Helvetica Neue"/>
                <a:sym typeface="Helvetica Neue"/>
              </a:rPr>
              <a:t>Popcorn Kernel</a:t>
            </a:r>
          </a:p>
          <a:p>
            <a:pPr marL="342900" marR="0" lvl="0" indent="-342900" algn="l" rtl="0">
              <a:lnSpc>
                <a:spcPct val="100000"/>
              </a:lnSpc>
              <a:spcBef>
                <a:spcPts val="560"/>
              </a:spcBef>
              <a:spcAft>
                <a:spcPts val="0"/>
              </a:spcAft>
              <a:buClr>
                <a:srgbClr val="005AA3"/>
              </a:buClr>
              <a:buSzPct val="100000"/>
              <a:buFont typeface="Arial"/>
              <a:buChar char="•"/>
            </a:pPr>
            <a:r>
              <a:rPr lang="en-US" sz="2800" b="1" i="0" u="none" dirty="0">
                <a:solidFill>
                  <a:srgbClr val="005AA3"/>
                </a:solidFill>
                <a:latin typeface="+mj-lt"/>
                <a:ea typeface="Helvetica Neue"/>
                <a:cs typeface="Helvetica Neue"/>
                <a:sym typeface="Helvetica Neue"/>
              </a:rPr>
              <a:t>Pack Treasurer </a:t>
            </a:r>
          </a:p>
          <a:p>
            <a:pPr marL="342900" marR="0" lvl="0" indent="-342900" algn="l" rtl="0">
              <a:lnSpc>
                <a:spcPct val="100000"/>
              </a:lnSpc>
              <a:spcBef>
                <a:spcPts val="560"/>
              </a:spcBef>
              <a:spcAft>
                <a:spcPts val="0"/>
              </a:spcAft>
              <a:buClr>
                <a:srgbClr val="005AA3"/>
              </a:buClr>
              <a:buSzPct val="100000"/>
              <a:buFont typeface="Arial"/>
              <a:buChar char="•"/>
            </a:pPr>
            <a:r>
              <a:rPr lang="en-US" sz="2800" b="1" i="0" u="none" dirty="0">
                <a:solidFill>
                  <a:srgbClr val="005AA3"/>
                </a:solidFill>
                <a:latin typeface="+mj-lt"/>
                <a:ea typeface="Helvetica Neue"/>
                <a:cs typeface="Helvetica Neue"/>
                <a:sym typeface="Helvetica Neue"/>
              </a:rPr>
              <a:t>Pack Webmaster  </a:t>
            </a:r>
          </a:p>
          <a:p>
            <a:pPr marL="342900" marR="0" lvl="0" indent="-342900" algn="l" rtl="0">
              <a:spcBef>
                <a:spcPts val="560"/>
              </a:spcBef>
              <a:spcAft>
                <a:spcPts val="0"/>
              </a:spcAft>
              <a:buClr>
                <a:srgbClr val="005AA3"/>
              </a:buClr>
              <a:buSzPct val="100000"/>
              <a:buFont typeface="Arial"/>
              <a:buNone/>
            </a:pPr>
            <a:endParaRPr sz="2800" b="1" i="0" u="none" dirty="0">
              <a:solidFill>
                <a:srgbClr val="005AA3"/>
              </a:solidFill>
              <a:latin typeface="Helvetica Neue"/>
              <a:ea typeface="Helvetica Neue"/>
              <a:cs typeface="Helvetica Neue"/>
              <a:sym typeface="Helvetica Neue"/>
            </a:endParaRPr>
          </a:p>
        </p:txBody>
      </p:sp>
      <p:sp>
        <p:nvSpPr>
          <p:cNvPr id="215" name="Shape 215"/>
          <p:cNvSpPr txBox="1"/>
          <p:nvPr/>
        </p:nvSpPr>
        <p:spPr>
          <a:xfrm>
            <a:off x="8686800" y="6508750"/>
            <a:ext cx="41274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5B3D7"/>
              </a:buClr>
              <a:buSzPct val="25000"/>
              <a:buFont typeface="Helvetica Neue"/>
              <a:buNone/>
            </a:pPr>
            <a:fld id="{00000000-1234-1234-1234-123412341234}" type="slidenum">
              <a:rPr lang="en-US" sz="1000" b="1" i="0" u="none">
                <a:solidFill>
                  <a:srgbClr val="95B3D7"/>
                </a:solidFill>
                <a:latin typeface="Helvetica Neue"/>
                <a:ea typeface="Helvetica Neue"/>
                <a:cs typeface="Helvetica Neue"/>
                <a:sym typeface="Helvetica Neue"/>
              </a:rPr>
              <a:t>9</a:t>
            </a:fld>
            <a:endParaRPr lang="en-US" sz="1000" b="1" i="0" u="none">
              <a:solidFill>
                <a:srgbClr val="95B3D7"/>
              </a:solidFill>
              <a:latin typeface="Helvetica Neue"/>
              <a:ea typeface="Helvetica Neue"/>
              <a:cs typeface="Helvetica Neue"/>
              <a:sym typeface="Helvetica Neue"/>
            </a:endParaRPr>
          </a:p>
        </p:txBody>
      </p:sp>
      <p:pic>
        <p:nvPicPr>
          <p:cNvPr id="216" name="Shape 216" descr="C:\Users\cgroth\Desktop\CS_Asst_Cubmaster.jpg"/>
          <p:cNvPicPr preferRelativeResize="0"/>
          <p:nvPr/>
        </p:nvPicPr>
        <p:blipFill rotWithShape="1">
          <a:blip r:embed="rId3">
            <a:alphaModFix/>
          </a:blip>
          <a:srcRect/>
          <a:stretch/>
        </p:blipFill>
        <p:spPr>
          <a:xfrm>
            <a:off x="5541962" y="2625725"/>
            <a:ext cx="2681287" cy="2681287"/>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827</Words>
  <Application>Microsoft Office PowerPoint</Application>
  <PresentationFormat>On-screen Show (4:3)</PresentationFormat>
  <Paragraphs>141</Paragraphs>
  <Slides>14</Slides>
  <Notes>14</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14</vt:i4>
      </vt:variant>
    </vt:vector>
  </HeadingPairs>
  <TitlesOfParts>
    <vt:vector size="26" baseType="lpstr">
      <vt:lpstr>Helvetica Neue</vt:lpstr>
      <vt:lpstr>Arial</vt:lpstr>
      <vt:lpstr>Calibri</vt:lpstr>
      <vt:lpstr>Merriweather Sans</vt:lpstr>
      <vt:lpstr>1_Office Theme</vt:lpstr>
      <vt:lpstr>2_Office Theme</vt:lpstr>
      <vt:lpstr>6_Office Theme</vt:lpstr>
      <vt:lpstr>Office Theme</vt:lpstr>
      <vt:lpstr>3_Office Theme</vt:lpstr>
      <vt:lpstr>4_Office Theme</vt:lpstr>
      <vt:lpstr>5_Office Theme</vt:lpstr>
      <vt:lpstr>7_Office Theme</vt:lpstr>
      <vt:lpstr>Pack 000 Joining Night!  </vt:lpstr>
      <vt:lpstr>What is Cub Scouting? </vt:lpstr>
      <vt:lpstr>Cub Scout Dens </vt:lpstr>
      <vt:lpstr>Pack 000’s Annual Events:  </vt:lpstr>
      <vt:lpstr>Service Opportunities  </vt:lpstr>
      <vt:lpstr>The Cost of Scouting </vt:lpstr>
      <vt:lpstr>Pack Fundraising Opportunities </vt:lpstr>
      <vt:lpstr>Uniforms </vt:lpstr>
      <vt:lpstr>Help Wanted</vt:lpstr>
      <vt:lpstr>Meeting Dates  </vt:lpstr>
      <vt:lpstr>Fall Activities  </vt:lpstr>
      <vt:lpstr>How to Register Today?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Pack 000 Joining Night!</dc:title>
  <dc:creator>Stephen Lavoie</dc:creator>
  <cp:lastModifiedBy>Stephen Lavoie</cp:lastModifiedBy>
  <cp:revision>4</cp:revision>
  <dcterms:modified xsi:type="dcterms:W3CDTF">2017-02-17T21:27:01Z</dcterms:modified>
</cp:coreProperties>
</file>